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16"/>
  </p:notesMasterIdLst>
  <p:sldIdLst>
    <p:sldId id="256" r:id="rId2"/>
    <p:sldId id="257" r:id="rId3"/>
    <p:sldId id="258" r:id="rId4"/>
    <p:sldId id="259" r:id="rId5"/>
    <p:sldId id="260" r:id="rId6"/>
    <p:sldId id="268" r:id="rId7"/>
    <p:sldId id="262" r:id="rId8"/>
    <p:sldId id="261" r:id="rId9"/>
    <p:sldId id="269" r:id="rId10"/>
    <p:sldId id="270" r:id="rId11"/>
    <p:sldId id="264" r:id="rId12"/>
    <p:sldId id="265" r:id="rId13"/>
    <p:sldId id="266" r:id="rId14"/>
    <p:sldId id="267" r:id="rId15"/>
  </p:sldIdLst>
  <p:sldSz cx="9144000" cy="5143500" type="screen16x9"/>
  <p:notesSz cx="6858000" cy="9144000"/>
  <p:embeddedFontLst>
    <p:embeddedFont>
      <p:font typeface="Google Sans" panose="020B0604020202020204" charset="0"/>
      <p:regular r:id="rId17"/>
      <p:bold r:id="rId18"/>
      <p:italic r:id="rId19"/>
      <p:boldItalic r:id="rId20"/>
    </p:embeddedFont>
    <p:embeddedFont>
      <p:font typeface="Roboto Light" panose="02000000000000000000" pitchFamily="2"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233DB05-C8A0-4520-8E33-3A7E858E4FAA}" v="4" dt="2023-04-05T17:53:35.2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25" d="100"/>
          <a:sy n="125" d="100"/>
        </p:scale>
        <p:origin x="2814" y="42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xander Fowle" userId="9bed12b6d157488f" providerId="LiveId" clId="{D233DB05-C8A0-4520-8E33-3A7E858E4FAA}"/>
    <pc:docChg chg="undo custSel addSld delSld modSld sldOrd">
      <pc:chgData name="Alexander Fowle" userId="9bed12b6d157488f" providerId="LiveId" clId="{D233DB05-C8A0-4520-8E33-3A7E858E4FAA}" dt="2023-04-05T18:04:27.544" v="5051" actId="20577"/>
      <pc:docMkLst>
        <pc:docMk/>
      </pc:docMkLst>
      <pc:sldChg chg="addSp modSp mod">
        <pc:chgData name="Alexander Fowle" userId="9bed12b6d157488f" providerId="LiveId" clId="{D233DB05-C8A0-4520-8E33-3A7E858E4FAA}" dt="2023-04-05T17:25:48.954" v="1552" actId="20577"/>
        <pc:sldMkLst>
          <pc:docMk/>
          <pc:sldMk cId="0" sldId="259"/>
        </pc:sldMkLst>
        <pc:spChg chg="add mod">
          <ac:chgData name="Alexander Fowle" userId="9bed12b6d157488f" providerId="LiveId" clId="{D233DB05-C8A0-4520-8E33-3A7E858E4FAA}" dt="2023-04-05T17:25:48.954" v="1552" actId="20577"/>
          <ac:spMkLst>
            <pc:docMk/>
            <pc:sldMk cId="0" sldId="259"/>
            <ac:spMk id="3" creationId="{606C154F-607C-35A8-2853-8FD87101AB48}"/>
          </ac:spMkLst>
        </pc:spChg>
        <pc:spChg chg="mod">
          <ac:chgData name="Alexander Fowle" userId="9bed12b6d157488f" providerId="LiveId" clId="{D233DB05-C8A0-4520-8E33-3A7E858E4FAA}" dt="2023-04-05T17:16:53.600" v="0" actId="14100"/>
          <ac:spMkLst>
            <pc:docMk/>
            <pc:sldMk cId="0" sldId="259"/>
            <ac:spMk id="76" creationId="{00000000-0000-0000-0000-000000000000}"/>
          </ac:spMkLst>
        </pc:spChg>
      </pc:sldChg>
      <pc:sldChg chg="modSp mod">
        <pc:chgData name="Alexander Fowle" userId="9bed12b6d157488f" providerId="LiveId" clId="{D233DB05-C8A0-4520-8E33-3A7E858E4FAA}" dt="2023-04-05T17:24:03.705" v="1275" actId="20577"/>
        <pc:sldMkLst>
          <pc:docMk/>
          <pc:sldMk cId="0" sldId="260"/>
        </pc:sldMkLst>
        <pc:spChg chg="mod">
          <ac:chgData name="Alexander Fowle" userId="9bed12b6d157488f" providerId="LiveId" clId="{D233DB05-C8A0-4520-8E33-3A7E858E4FAA}" dt="2023-04-05T17:21:30.893" v="913" actId="6549"/>
          <ac:spMkLst>
            <pc:docMk/>
            <pc:sldMk cId="0" sldId="260"/>
            <ac:spMk id="85" creationId="{00000000-0000-0000-0000-000000000000}"/>
          </ac:spMkLst>
        </pc:spChg>
        <pc:spChg chg="mod">
          <ac:chgData name="Alexander Fowle" userId="9bed12b6d157488f" providerId="LiveId" clId="{D233DB05-C8A0-4520-8E33-3A7E858E4FAA}" dt="2023-04-05T17:22:56.779" v="1088" actId="20577"/>
          <ac:spMkLst>
            <pc:docMk/>
            <pc:sldMk cId="0" sldId="260"/>
            <ac:spMk id="87" creationId="{00000000-0000-0000-0000-000000000000}"/>
          </ac:spMkLst>
        </pc:spChg>
        <pc:spChg chg="mod">
          <ac:chgData name="Alexander Fowle" userId="9bed12b6d157488f" providerId="LiveId" clId="{D233DB05-C8A0-4520-8E33-3A7E858E4FAA}" dt="2023-04-05T17:24:03.705" v="1275" actId="20577"/>
          <ac:spMkLst>
            <pc:docMk/>
            <pc:sldMk cId="0" sldId="260"/>
            <ac:spMk id="89" creationId="{00000000-0000-0000-0000-000000000000}"/>
          </ac:spMkLst>
        </pc:spChg>
      </pc:sldChg>
      <pc:sldChg chg="addSp delSp modSp mod ord">
        <pc:chgData name="Alexander Fowle" userId="9bed12b6d157488f" providerId="LiveId" clId="{D233DB05-C8A0-4520-8E33-3A7E858E4FAA}" dt="2023-04-05T17:40:33.385" v="2407" actId="20577"/>
        <pc:sldMkLst>
          <pc:docMk/>
          <pc:sldMk cId="0" sldId="261"/>
        </pc:sldMkLst>
        <pc:spChg chg="add mod">
          <ac:chgData name="Alexander Fowle" userId="9bed12b6d157488f" providerId="LiveId" clId="{D233DB05-C8A0-4520-8E33-3A7E858E4FAA}" dt="2023-04-05T17:36:22.241" v="2240" actId="1076"/>
          <ac:spMkLst>
            <pc:docMk/>
            <pc:sldMk cId="0" sldId="261"/>
            <ac:spMk id="3" creationId="{62EFCAA2-C1A5-6504-FBFD-903ACE057FCF}"/>
          </ac:spMkLst>
        </pc:spChg>
        <pc:spChg chg="add mod">
          <ac:chgData name="Alexander Fowle" userId="9bed12b6d157488f" providerId="LiveId" clId="{D233DB05-C8A0-4520-8E33-3A7E858E4FAA}" dt="2023-04-05T17:36:13.675" v="2238" actId="20577"/>
          <ac:spMkLst>
            <pc:docMk/>
            <pc:sldMk cId="0" sldId="261"/>
            <ac:spMk id="4" creationId="{9C4BD423-81ED-CCF4-9582-6193B6FB7E3A}"/>
          </ac:spMkLst>
        </pc:spChg>
        <pc:spChg chg="mod">
          <ac:chgData name="Alexander Fowle" userId="9bed12b6d157488f" providerId="LiveId" clId="{D233DB05-C8A0-4520-8E33-3A7E858E4FAA}" dt="2023-04-05T17:39:13.530" v="2255" actId="20577"/>
          <ac:spMkLst>
            <pc:docMk/>
            <pc:sldMk cId="0" sldId="261"/>
            <ac:spMk id="95" creationId="{00000000-0000-0000-0000-000000000000}"/>
          </ac:spMkLst>
        </pc:spChg>
        <pc:spChg chg="mod">
          <ac:chgData name="Alexander Fowle" userId="9bed12b6d157488f" providerId="LiveId" clId="{D233DB05-C8A0-4520-8E33-3A7E858E4FAA}" dt="2023-04-05T17:40:33.385" v="2407" actId="20577"/>
          <ac:spMkLst>
            <pc:docMk/>
            <pc:sldMk cId="0" sldId="261"/>
            <ac:spMk id="96" creationId="{00000000-0000-0000-0000-000000000000}"/>
          </ac:spMkLst>
        </pc:spChg>
        <pc:spChg chg="mod">
          <ac:chgData name="Alexander Fowle" userId="9bed12b6d157488f" providerId="LiveId" clId="{D233DB05-C8A0-4520-8E33-3A7E858E4FAA}" dt="2023-04-05T17:35:32.429" v="2218" actId="1076"/>
          <ac:spMkLst>
            <pc:docMk/>
            <pc:sldMk cId="0" sldId="261"/>
            <ac:spMk id="98" creationId="{00000000-0000-0000-0000-000000000000}"/>
          </ac:spMkLst>
        </pc:spChg>
        <pc:picChg chg="add mod">
          <ac:chgData name="Alexander Fowle" userId="9bed12b6d157488f" providerId="LiveId" clId="{D233DB05-C8A0-4520-8E33-3A7E858E4FAA}" dt="2023-04-05T17:37:25.645" v="2244" actId="1440"/>
          <ac:picMkLst>
            <pc:docMk/>
            <pc:sldMk cId="0" sldId="261"/>
            <ac:picMk id="6" creationId="{72EA3FF2-E7F3-3E72-E4B7-F38E587A7BDC}"/>
          </ac:picMkLst>
        </pc:picChg>
        <pc:picChg chg="add mod">
          <ac:chgData name="Alexander Fowle" userId="9bed12b6d157488f" providerId="LiveId" clId="{D233DB05-C8A0-4520-8E33-3A7E858E4FAA}" dt="2023-04-05T17:38:28.349" v="2252" actId="1076"/>
          <ac:picMkLst>
            <pc:docMk/>
            <pc:sldMk cId="0" sldId="261"/>
            <ac:picMk id="8" creationId="{08724546-B67C-DBD6-012D-8ABF0702F4AC}"/>
          </ac:picMkLst>
        </pc:picChg>
        <pc:picChg chg="del">
          <ac:chgData name="Alexander Fowle" userId="9bed12b6d157488f" providerId="LiveId" clId="{D233DB05-C8A0-4520-8E33-3A7E858E4FAA}" dt="2023-04-05T17:27:19.713" v="1662" actId="478"/>
          <ac:picMkLst>
            <pc:docMk/>
            <pc:sldMk cId="0" sldId="261"/>
            <ac:picMk id="97" creationId="{00000000-0000-0000-0000-000000000000}"/>
          </ac:picMkLst>
        </pc:picChg>
        <pc:picChg chg="del">
          <ac:chgData name="Alexander Fowle" userId="9bed12b6d157488f" providerId="LiveId" clId="{D233DB05-C8A0-4520-8E33-3A7E858E4FAA}" dt="2023-04-05T17:26:15.344" v="1553" actId="478"/>
          <ac:picMkLst>
            <pc:docMk/>
            <pc:sldMk cId="0" sldId="261"/>
            <ac:picMk id="99" creationId="{00000000-0000-0000-0000-000000000000}"/>
          </ac:picMkLst>
        </pc:picChg>
      </pc:sldChg>
      <pc:sldChg chg="del">
        <pc:chgData name="Alexander Fowle" userId="9bed12b6d157488f" providerId="LiveId" clId="{D233DB05-C8A0-4520-8E33-3A7E858E4FAA}" dt="2023-04-05T17:40:51.518" v="2408" actId="47"/>
        <pc:sldMkLst>
          <pc:docMk/>
          <pc:sldMk cId="0" sldId="263"/>
        </pc:sldMkLst>
      </pc:sldChg>
      <pc:sldChg chg="delSp modSp mod">
        <pc:chgData name="Alexander Fowle" userId="9bed12b6d157488f" providerId="LiveId" clId="{D233DB05-C8A0-4520-8E33-3A7E858E4FAA}" dt="2023-04-05T17:59:42.933" v="4209" actId="1076"/>
        <pc:sldMkLst>
          <pc:docMk/>
          <pc:sldMk cId="0" sldId="265"/>
        </pc:sldMkLst>
        <pc:spChg chg="mod">
          <ac:chgData name="Alexander Fowle" userId="9bed12b6d157488f" providerId="LiveId" clId="{D233DB05-C8A0-4520-8E33-3A7E858E4FAA}" dt="2023-04-05T17:59:42.933" v="4209" actId="1076"/>
          <ac:spMkLst>
            <pc:docMk/>
            <pc:sldMk cId="0" sldId="265"/>
            <ac:spMk id="126" creationId="{00000000-0000-0000-0000-000000000000}"/>
          </ac:spMkLst>
        </pc:spChg>
        <pc:spChg chg="mod">
          <ac:chgData name="Alexander Fowle" userId="9bed12b6d157488f" providerId="LiveId" clId="{D233DB05-C8A0-4520-8E33-3A7E858E4FAA}" dt="2023-04-05T17:59:27.870" v="4207" actId="1076"/>
          <ac:spMkLst>
            <pc:docMk/>
            <pc:sldMk cId="0" sldId="265"/>
            <ac:spMk id="127" creationId="{00000000-0000-0000-0000-000000000000}"/>
          </ac:spMkLst>
        </pc:spChg>
        <pc:spChg chg="mod">
          <ac:chgData name="Alexander Fowle" userId="9bed12b6d157488f" providerId="LiveId" clId="{D233DB05-C8A0-4520-8E33-3A7E858E4FAA}" dt="2023-04-05T17:59:27.870" v="4207" actId="1076"/>
          <ac:spMkLst>
            <pc:docMk/>
            <pc:sldMk cId="0" sldId="265"/>
            <ac:spMk id="128" creationId="{00000000-0000-0000-0000-000000000000}"/>
          </ac:spMkLst>
        </pc:spChg>
        <pc:spChg chg="mod">
          <ac:chgData name="Alexander Fowle" userId="9bed12b6d157488f" providerId="LiveId" clId="{D233DB05-C8A0-4520-8E33-3A7E858E4FAA}" dt="2023-04-05T17:59:27.870" v="4207" actId="1076"/>
          <ac:spMkLst>
            <pc:docMk/>
            <pc:sldMk cId="0" sldId="265"/>
            <ac:spMk id="129" creationId="{00000000-0000-0000-0000-000000000000}"/>
          </ac:spMkLst>
        </pc:spChg>
        <pc:spChg chg="mod">
          <ac:chgData name="Alexander Fowle" userId="9bed12b6d157488f" providerId="LiveId" clId="{D233DB05-C8A0-4520-8E33-3A7E858E4FAA}" dt="2023-04-05T17:59:27.870" v="4207" actId="1076"/>
          <ac:spMkLst>
            <pc:docMk/>
            <pc:sldMk cId="0" sldId="265"/>
            <ac:spMk id="130" creationId="{00000000-0000-0000-0000-000000000000}"/>
          </ac:spMkLst>
        </pc:spChg>
        <pc:spChg chg="mod">
          <ac:chgData name="Alexander Fowle" userId="9bed12b6d157488f" providerId="LiveId" clId="{D233DB05-C8A0-4520-8E33-3A7E858E4FAA}" dt="2023-04-05T17:59:27.870" v="4207" actId="1076"/>
          <ac:spMkLst>
            <pc:docMk/>
            <pc:sldMk cId="0" sldId="265"/>
            <ac:spMk id="131" creationId="{00000000-0000-0000-0000-000000000000}"/>
          </ac:spMkLst>
        </pc:spChg>
        <pc:spChg chg="del">
          <ac:chgData name="Alexander Fowle" userId="9bed12b6d157488f" providerId="LiveId" clId="{D233DB05-C8A0-4520-8E33-3A7E858E4FAA}" dt="2023-04-05T17:59:15.604" v="4174" actId="478"/>
          <ac:spMkLst>
            <pc:docMk/>
            <pc:sldMk cId="0" sldId="265"/>
            <ac:spMk id="132" creationId="{00000000-0000-0000-0000-000000000000}"/>
          </ac:spMkLst>
        </pc:spChg>
        <pc:spChg chg="del">
          <ac:chgData name="Alexander Fowle" userId="9bed12b6d157488f" providerId="LiveId" clId="{D233DB05-C8A0-4520-8E33-3A7E858E4FAA}" dt="2023-04-05T17:59:13.472" v="4172" actId="478"/>
          <ac:spMkLst>
            <pc:docMk/>
            <pc:sldMk cId="0" sldId="265"/>
            <ac:spMk id="133" creationId="{00000000-0000-0000-0000-000000000000}"/>
          </ac:spMkLst>
        </pc:spChg>
        <pc:spChg chg="mod">
          <ac:chgData name="Alexander Fowle" userId="9bed12b6d157488f" providerId="LiveId" clId="{D233DB05-C8A0-4520-8E33-3A7E858E4FAA}" dt="2023-04-05T17:59:27.870" v="4207" actId="1076"/>
          <ac:spMkLst>
            <pc:docMk/>
            <pc:sldMk cId="0" sldId="265"/>
            <ac:spMk id="134" creationId="{00000000-0000-0000-0000-000000000000}"/>
          </ac:spMkLst>
        </pc:spChg>
        <pc:spChg chg="mod">
          <ac:chgData name="Alexander Fowle" userId="9bed12b6d157488f" providerId="LiveId" clId="{D233DB05-C8A0-4520-8E33-3A7E858E4FAA}" dt="2023-04-05T17:59:27.870" v="4207" actId="1076"/>
          <ac:spMkLst>
            <pc:docMk/>
            <pc:sldMk cId="0" sldId="265"/>
            <ac:spMk id="135" creationId="{00000000-0000-0000-0000-000000000000}"/>
          </ac:spMkLst>
        </pc:spChg>
        <pc:spChg chg="mod">
          <ac:chgData name="Alexander Fowle" userId="9bed12b6d157488f" providerId="LiveId" clId="{D233DB05-C8A0-4520-8E33-3A7E858E4FAA}" dt="2023-04-05T17:59:27.870" v="4207" actId="1076"/>
          <ac:spMkLst>
            <pc:docMk/>
            <pc:sldMk cId="0" sldId="265"/>
            <ac:spMk id="136" creationId="{00000000-0000-0000-0000-000000000000}"/>
          </ac:spMkLst>
        </pc:spChg>
        <pc:spChg chg="del">
          <ac:chgData name="Alexander Fowle" userId="9bed12b6d157488f" providerId="LiveId" clId="{D233DB05-C8A0-4520-8E33-3A7E858E4FAA}" dt="2023-04-05T17:59:12.991" v="4171" actId="478"/>
          <ac:spMkLst>
            <pc:docMk/>
            <pc:sldMk cId="0" sldId="265"/>
            <ac:spMk id="137" creationId="{00000000-0000-0000-0000-000000000000}"/>
          </ac:spMkLst>
        </pc:spChg>
        <pc:spChg chg="mod">
          <ac:chgData name="Alexander Fowle" userId="9bed12b6d157488f" providerId="LiveId" clId="{D233DB05-C8A0-4520-8E33-3A7E858E4FAA}" dt="2023-04-05T17:59:27.870" v="4207" actId="1076"/>
          <ac:spMkLst>
            <pc:docMk/>
            <pc:sldMk cId="0" sldId="265"/>
            <ac:spMk id="138" creationId="{00000000-0000-0000-0000-000000000000}"/>
          </ac:spMkLst>
        </pc:spChg>
        <pc:spChg chg="mod">
          <ac:chgData name="Alexander Fowle" userId="9bed12b6d157488f" providerId="LiveId" clId="{D233DB05-C8A0-4520-8E33-3A7E858E4FAA}" dt="2023-04-05T17:59:27.870" v="4207" actId="1076"/>
          <ac:spMkLst>
            <pc:docMk/>
            <pc:sldMk cId="0" sldId="265"/>
            <ac:spMk id="139" creationId="{00000000-0000-0000-0000-000000000000}"/>
          </ac:spMkLst>
        </pc:spChg>
        <pc:spChg chg="mod">
          <ac:chgData name="Alexander Fowle" userId="9bed12b6d157488f" providerId="LiveId" clId="{D233DB05-C8A0-4520-8E33-3A7E858E4FAA}" dt="2023-04-05T17:59:27.870" v="4207" actId="1076"/>
          <ac:spMkLst>
            <pc:docMk/>
            <pc:sldMk cId="0" sldId="265"/>
            <ac:spMk id="140" creationId="{00000000-0000-0000-0000-000000000000}"/>
          </ac:spMkLst>
        </pc:spChg>
        <pc:spChg chg="del">
          <ac:chgData name="Alexander Fowle" userId="9bed12b6d157488f" providerId="LiveId" clId="{D233DB05-C8A0-4520-8E33-3A7E858E4FAA}" dt="2023-04-05T17:59:15.165" v="4173" actId="478"/>
          <ac:spMkLst>
            <pc:docMk/>
            <pc:sldMk cId="0" sldId="265"/>
            <ac:spMk id="141" creationId="{00000000-0000-0000-0000-000000000000}"/>
          </ac:spMkLst>
        </pc:spChg>
      </pc:sldChg>
      <pc:sldChg chg="modSp mod">
        <pc:chgData name="Alexander Fowle" userId="9bed12b6d157488f" providerId="LiveId" clId="{D233DB05-C8A0-4520-8E33-3A7E858E4FAA}" dt="2023-04-05T18:04:27.544" v="5051" actId="20577"/>
        <pc:sldMkLst>
          <pc:docMk/>
          <pc:sldMk cId="0" sldId="266"/>
        </pc:sldMkLst>
        <pc:spChg chg="mod">
          <ac:chgData name="Alexander Fowle" userId="9bed12b6d157488f" providerId="LiveId" clId="{D233DB05-C8A0-4520-8E33-3A7E858E4FAA}" dt="2023-04-05T18:04:27.544" v="5051" actId="20577"/>
          <ac:spMkLst>
            <pc:docMk/>
            <pc:sldMk cId="0" sldId="266"/>
            <ac:spMk id="149" creationId="{00000000-0000-0000-0000-000000000000}"/>
          </ac:spMkLst>
        </pc:spChg>
      </pc:sldChg>
      <pc:sldChg chg="addSp delSp modSp add mod">
        <pc:chgData name="Alexander Fowle" userId="9bed12b6d157488f" providerId="LiveId" clId="{D233DB05-C8A0-4520-8E33-3A7E858E4FAA}" dt="2023-04-05T17:33:01.476" v="2208" actId="1440"/>
        <pc:sldMkLst>
          <pc:docMk/>
          <pc:sldMk cId="2229185460" sldId="268"/>
        </pc:sldMkLst>
        <pc:spChg chg="del">
          <ac:chgData name="Alexander Fowle" userId="9bed12b6d157488f" providerId="LiveId" clId="{D233DB05-C8A0-4520-8E33-3A7E858E4FAA}" dt="2023-04-05T17:30:36.337" v="1993" actId="478"/>
          <ac:spMkLst>
            <pc:docMk/>
            <pc:sldMk cId="2229185460" sldId="268"/>
            <ac:spMk id="81" creationId="{00000000-0000-0000-0000-000000000000}"/>
          </ac:spMkLst>
        </pc:spChg>
        <pc:spChg chg="del">
          <ac:chgData name="Alexander Fowle" userId="9bed12b6d157488f" providerId="LiveId" clId="{D233DB05-C8A0-4520-8E33-3A7E858E4FAA}" dt="2023-04-05T17:30:36.681" v="1994" actId="478"/>
          <ac:spMkLst>
            <pc:docMk/>
            <pc:sldMk cId="2229185460" sldId="268"/>
            <ac:spMk id="82" creationId="{00000000-0000-0000-0000-000000000000}"/>
          </ac:spMkLst>
        </pc:spChg>
        <pc:spChg chg="del">
          <ac:chgData name="Alexander Fowle" userId="9bed12b6d157488f" providerId="LiveId" clId="{D233DB05-C8A0-4520-8E33-3A7E858E4FAA}" dt="2023-04-05T17:30:30.289" v="1988" actId="478"/>
          <ac:spMkLst>
            <pc:docMk/>
            <pc:sldMk cId="2229185460" sldId="268"/>
            <ac:spMk id="83" creationId="{00000000-0000-0000-0000-000000000000}"/>
          </ac:spMkLst>
        </pc:spChg>
        <pc:spChg chg="del mod">
          <ac:chgData name="Alexander Fowle" userId="9bed12b6d157488f" providerId="LiveId" clId="{D233DB05-C8A0-4520-8E33-3A7E858E4FAA}" dt="2023-04-05T17:30:33.250" v="1990" actId="478"/>
          <ac:spMkLst>
            <pc:docMk/>
            <pc:sldMk cId="2229185460" sldId="268"/>
            <ac:spMk id="84" creationId="{00000000-0000-0000-0000-000000000000}"/>
          </ac:spMkLst>
        </pc:spChg>
        <pc:spChg chg="mod">
          <ac:chgData name="Alexander Fowle" userId="9bed12b6d157488f" providerId="LiveId" clId="{D233DB05-C8A0-4520-8E33-3A7E858E4FAA}" dt="2023-04-05T17:31:46.403" v="2204" actId="14100"/>
          <ac:spMkLst>
            <pc:docMk/>
            <pc:sldMk cId="2229185460" sldId="268"/>
            <ac:spMk id="85" creationId="{00000000-0000-0000-0000-000000000000}"/>
          </ac:spMkLst>
        </pc:spChg>
        <pc:spChg chg="del">
          <ac:chgData name="Alexander Fowle" userId="9bed12b6d157488f" providerId="LiveId" clId="{D233DB05-C8A0-4520-8E33-3A7E858E4FAA}" dt="2023-04-05T17:30:34.548" v="1991" actId="478"/>
          <ac:spMkLst>
            <pc:docMk/>
            <pc:sldMk cId="2229185460" sldId="268"/>
            <ac:spMk id="86" creationId="{00000000-0000-0000-0000-000000000000}"/>
          </ac:spMkLst>
        </pc:spChg>
        <pc:spChg chg="del">
          <ac:chgData name="Alexander Fowle" userId="9bed12b6d157488f" providerId="LiveId" clId="{D233DB05-C8A0-4520-8E33-3A7E858E4FAA}" dt="2023-04-05T17:30:40.805" v="1997" actId="478"/>
          <ac:spMkLst>
            <pc:docMk/>
            <pc:sldMk cId="2229185460" sldId="268"/>
            <ac:spMk id="87" creationId="{00000000-0000-0000-0000-000000000000}"/>
          </ac:spMkLst>
        </pc:spChg>
        <pc:spChg chg="del">
          <ac:chgData name="Alexander Fowle" userId="9bed12b6d157488f" providerId="LiveId" clId="{D233DB05-C8A0-4520-8E33-3A7E858E4FAA}" dt="2023-04-05T17:30:35.738" v="1992" actId="478"/>
          <ac:spMkLst>
            <pc:docMk/>
            <pc:sldMk cId="2229185460" sldId="268"/>
            <ac:spMk id="88" creationId="{00000000-0000-0000-0000-000000000000}"/>
          </ac:spMkLst>
        </pc:spChg>
        <pc:spChg chg="del mod">
          <ac:chgData name="Alexander Fowle" userId="9bed12b6d157488f" providerId="LiveId" clId="{D233DB05-C8A0-4520-8E33-3A7E858E4FAA}" dt="2023-04-05T17:30:39.399" v="1996" actId="478"/>
          <ac:spMkLst>
            <pc:docMk/>
            <pc:sldMk cId="2229185460" sldId="268"/>
            <ac:spMk id="89" creationId="{00000000-0000-0000-0000-000000000000}"/>
          </ac:spMkLst>
        </pc:spChg>
        <pc:spChg chg="mod">
          <ac:chgData name="Alexander Fowle" userId="9bed12b6d157488f" providerId="LiveId" clId="{D233DB05-C8A0-4520-8E33-3A7E858E4FAA}" dt="2023-04-05T17:30:27.715" v="1987" actId="20577"/>
          <ac:spMkLst>
            <pc:docMk/>
            <pc:sldMk cId="2229185460" sldId="268"/>
            <ac:spMk id="90" creationId="{00000000-0000-0000-0000-000000000000}"/>
          </ac:spMkLst>
        </pc:spChg>
        <pc:picChg chg="add mod">
          <ac:chgData name="Alexander Fowle" userId="9bed12b6d157488f" providerId="LiveId" clId="{D233DB05-C8A0-4520-8E33-3A7E858E4FAA}" dt="2023-04-05T17:33:01.476" v="2208" actId="1440"/>
          <ac:picMkLst>
            <pc:docMk/>
            <pc:sldMk cId="2229185460" sldId="268"/>
            <ac:picMk id="3" creationId="{B8117F66-0C87-C4D4-FA89-B13D6D5DCA39}"/>
          </ac:picMkLst>
        </pc:picChg>
      </pc:sldChg>
      <pc:sldChg chg="addSp delSp modSp add mod">
        <pc:chgData name="Alexander Fowle" userId="9bed12b6d157488f" providerId="LiveId" clId="{D233DB05-C8A0-4520-8E33-3A7E858E4FAA}" dt="2023-04-05T17:46:29.664" v="2914" actId="20577"/>
        <pc:sldMkLst>
          <pc:docMk/>
          <pc:sldMk cId="405490935" sldId="269"/>
        </pc:sldMkLst>
        <pc:spChg chg="add mod">
          <ac:chgData name="Alexander Fowle" userId="9bed12b6d157488f" providerId="LiveId" clId="{D233DB05-C8A0-4520-8E33-3A7E858E4FAA}" dt="2023-04-05T17:46:12.941" v="2887" actId="207"/>
          <ac:spMkLst>
            <pc:docMk/>
            <pc:sldMk cId="405490935" sldId="269"/>
            <ac:spMk id="10" creationId="{389CB699-15A5-5AD9-A3DD-2BA89103D68E}"/>
          </ac:spMkLst>
        </pc:spChg>
        <pc:spChg chg="mod">
          <ac:chgData name="Alexander Fowle" userId="9bed12b6d157488f" providerId="LiveId" clId="{D233DB05-C8A0-4520-8E33-3A7E858E4FAA}" dt="2023-04-05T17:41:46.802" v="2501" actId="20577"/>
          <ac:spMkLst>
            <pc:docMk/>
            <pc:sldMk cId="405490935" sldId="269"/>
            <ac:spMk id="95" creationId="{00000000-0000-0000-0000-000000000000}"/>
          </ac:spMkLst>
        </pc:spChg>
        <pc:spChg chg="mod">
          <ac:chgData name="Alexander Fowle" userId="9bed12b6d157488f" providerId="LiveId" clId="{D233DB05-C8A0-4520-8E33-3A7E858E4FAA}" dt="2023-04-05T17:46:29.664" v="2914" actId="20577"/>
          <ac:spMkLst>
            <pc:docMk/>
            <pc:sldMk cId="405490935" sldId="269"/>
            <ac:spMk id="96" creationId="{00000000-0000-0000-0000-000000000000}"/>
          </ac:spMkLst>
        </pc:spChg>
        <pc:picChg chg="add mod">
          <ac:chgData name="Alexander Fowle" userId="9bed12b6d157488f" providerId="LiveId" clId="{D233DB05-C8A0-4520-8E33-3A7E858E4FAA}" dt="2023-04-05T17:45:02.195" v="2877" actId="1440"/>
          <ac:picMkLst>
            <pc:docMk/>
            <pc:sldMk cId="405490935" sldId="269"/>
            <ac:picMk id="5" creationId="{853F86E8-3D46-3B01-51E9-2D196B939CFF}"/>
          </ac:picMkLst>
        </pc:picChg>
        <pc:picChg chg="del">
          <ac:chgData name="Alexander Fowle" userId="9bed12b6d157488f" providerId="LiveId" clId="{D233DB05-C8A0-4520-8E33-3A7E858E4FAA}" dt="2023-04-05T17:44:44.760" v="2871" actId="478"/>
          <ac:picMkLst>
            <pc:docMk/>
            <pc:sldMk cId="405490935" sldId="269"/>
            <ac:picMk id="6" creationId="{72EA3FF2-E7F3-3E72-E4B7-F38E587A7BDC}"/>
          </ac:picMkLst>
        </pc:picChg>
        <pc:picChg chg="del">
          <ac:chgData name="Alexander Fowle" userId="9bed12b6d157488f" providerId="LiveId" clId="{D233DB05-C8A0-4520-8E33-3A7E858E4FAA}" dt="2023-04-05T17:45:06.719" v="2878" actId="478"/>
          <ac:picMkLst>
            <pc:docMk/>
            <pc:sldMk cId="405490935" sldId="269"/>
            <ac:picMk id="8" creationId="{08724546-B67C-DBD6-012D-8ABF0702F4AC}"/>
          </ac:picMkLst>
        </pc:picChg>
        <pc:picChg chg="add mod">
          <ac:chgData name="Alexander Fowle" userId="9bed12b6d157488f" providerId="LiveId" clId="{D233DB05-C8A0-4520-8E33-3A7E858E4FAA}" dt="2023-04-05T17:45:43.785" v="2884" actId="1440"/>
          <ac:picMkLst>
            <pc:docMk/>
            <pc:sldMk cId="405490935" sldId="269"/>
            <ac:picMk id="9" creationId="{2D5461C8-C00C-9059-1ADB-D673EAB0CCAD}"/>
          </ac:picMkLst>
        </pc:picChg>
      </pc:sldChg>
      <pc:sldChg chg="addSp delSp modSp add mod">
        <pc:chgData name="Alexander Fowle" userId="9bed12b6d157488f" providerId="LiveId" clId="{D233DB05-C8A0-4520-8E33-3A7E858E4FAA}" dt="2023-04-05T17:53:54.197" v="3548" actId="14100"/>
        <pc:sldMkLst>
          <pc:docMk/>
          <pc:sldMk cId="1737379574" sldId="270"/>
        </pc:sldMkLst>
        <pc:spChg chg="add mod">
          <ac:chgData name="Alexander Fowle" userId="9bed12b6d157488f" providerId="LiveId" clId="{D233DB05-C8A0-4520-8E33-3A7E858E4FAA}" dt="2023-04-05T17:53:54.197" v="3548" actId="14100"/>
          <ac:spMkLst>
            <pc:docMk/>
            <pc:sldMk cId="1737379574" sldId="270"/>
            <ac:spMk id="12" creationId="{DF095FEE-E77C-7422-0820-29B9DC96C79B}"/>
          </ac:spMkLst>
        </pc:spChg>
        <pc:spChg chg="mod">
          <ac:chgData name="Alexander Fowle" userId="9bed12b6d157488f" providerId="LiveId" clId="{D233DB05-C8A0-4520-8E33-3A7E858E4FAA}" dt="2023-04-05T17:47:15.804" v="3011" actId="20577"/>
          <ac:spMkLst>
            <pc:docMk/>
            <pc:sldMk cId="1737379574" sldId="270"/>
            <ac:spMk id="95" creationId="{00000000-0000-0000-0000-000000000000}"/>
          </ac:spMkLst>
        </pc:spChg>
        <pc:spChg chg="mod">
          <ac:chgData name="Alexander Fowle" userId="9bed12b6d157488f" providerId="LiveId" clId="{D233DB05-C8A0-4520-8E33-3A7E858E4FAA}" dt="2023-04-05T17:49:39.146" v="3512" actId="20577"/>
          <ac:spMkLst>
            <pc:docMk/>
            <pc:sldMk cId="1737379574" sldId="270"/>
            <ac:spMk id="96" creationId="{00000000-0000-0000-0000-000000000000}"/>
          </ac:spMkLst>
        </pc:spChg>
        <pc:picChg chg="add del mod">
          <ac:chgData name="Alexander Fowle" userId="9bed12b6d157488f" providerId="LiveId" clId="{D233DB05-C8A0-4520-8E33-3A7E858E4FAA}" dt="2023-04-05T17:51:36.870" v="3525" actId="478"/>
          <ac:picMkLst>
            <pc:docMk/>
            <pc:sldMk cId="1737379574" sldId="270"/>
            <ac:picMk id="5" creationId="{21130C18-BF98-48D3-F227-0B715FF11BAC}"/>
          </ac:picMkLst>
        </pc:picChg>
        <pc:picChg chg="del">
          <ac:chgData name="Alexander Fowle" userId="9bed12b6d157488f" providerId="LiveId" clId="{D233DB05-C8A0-4520-8E33-3A7E858E4FAA}" dt="2023-04-05T17:49:44.070" v="3513" actId="478"/>
          <ac:picMkLst>
            <pc:docMk/>
            <pc:sldMk cId="1737379574" sldId="270"/>
            <ac:picMk id="6" creationId="{72EA3FF2-E7F3-3E72-E4B7-F38E587A7BDC}"/>
          </ac:picMkLst>
        </pc:picChg>
        <pc:picChg chg="add del">
          <ac:chgData name="Alexander Fowle" userId="9bed12b6d157488f" providerId="LiveId" clId="{D233DB05-C8A0-4520-8E33-3A7E858E4FAA}" dt="2023-04-05T17:52:32.695" v="3536" actId="478"/>
          <ac:picMkLst>
            <pc:docMk/>
            <pc:sldMk cId="1737379574" sldId="270"/>
            <ac:picMk id="8" creationId="{08724546-B67C-DBD6-012D-8ABF0702F4AC}"/>
          </ac:picMkLst>
        </pc:picChg>
        <pc:picChg chg="add mod">
          <ac:chgData name="Alexander Fowle" userId="9bed12b6d157488f" providerId="LiveId" clId="{D233DB05-C8A0-4520-8E33-3A7E858E4FAA}" dt="2023-04-05T17:52:28.077" v="3535" actId="1440"/>
          <ac:picMkLst>
            <pc:docMk/>
            <pc:sldMk cId="1737379574" sldId="270"/>
            <ac:picMk id="9" creationId="{007FF8BE-1120-5D2F-F73F-607257E326D6}"/>
          </ac:picMkLst>
        </pc:picChg>
        <pc:picChg chg="add mod">
          <ac:chgData name="Alexander Fowle" userId="9bed12b6d157488f" providerId="LiveId" clId="{D233DB05-C8A0-4520-8E33-3A7E858E4FAA}" dt="2023-04-05T17:53:46.702" v="3546" actId="1076"/>
          <ac:picMkLst>
            <pc:docMk/>
            <pc:sldMk cId="1737379574" sldId="270"/>
            <ac:picMk id="11" creationId="{4748BD62-2266-B181-F608-B25BD1987F9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d0eb0b58bb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d0eb0b58bb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227211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d0eb0b5942_1_38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d0eb0b5942_1_3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d0eb0b58bb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d0eb0b58bb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d0eb0b5942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d0eb0b5942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d0eb0b5942_0_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d0eb0b5942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d0eb0b58bb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d0eb0b58bb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d0eb0b58bb_0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d0eb0b58bb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d0eb0b58bb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d0eb0b58bb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d0eb0b58bb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d0eb0b58bb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d0eb0b58bb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d0eb0b58bb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183611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d0eb0b5942_1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d0eb0b5942_1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d0eb0b58bb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d0eb0b58bb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d0eb0b58bb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d0eb0b58bb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376663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slide">
  <p:cSld name="CUSTOM_2_2">
    <p:bg>
      <p:bgPr>
        <a:solidFill>
          <a:srgbClr val="4285F4"/>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956075" y="1361850"/>
            <a:ext cx="6732000" cy="2785800"/>
          </a:xfrm>
          <a:prstGeom prst="rect">
            <a:avLst/>
          </a:prstGeom>
        </p:spPr>
        <p:txBody>
          <a:bodyPr spcFirstLastPara="1" wrap="square" lIns="91425" tIns="91425" rIns="91425" bIns="91425" anchor="t" anchorCtr="0">
            <a:normAutofit/>
          </a:bodyPr>
          <a:lstStyle>
            <a:lvl1pPr lvl="0" rtl="0">
              <a:spcBef>
                <a:spcPts val="0"/>
              </a:spcBef>
              <a:spcAft>
                <a:spcPts val="0"/>
              </a:spcAft>
              <a:buNone/>
              <a:defRPr sz="4000">
                <a:solidFill>
                  <a:srgbClr val="FFFFFF"/>
                </a:solidFill>
                <a:latin typeface="Google Sans"/>
                <a:ea typeface="Google Sans"/>
                <a:cs typeface="Google Sans"/>
                <a:sym typeface="Google Sans"/>
              </a:defRPr>
            </a:lvl1pPr>
            <a:lvl2pPr lvl="1" rtl="0">
              <a:spcBef>
                <a:spcPts val="0"/>
              </a:spcBef>
              <a:spcAft>
                <a:spcPts val="0"/>
              </a:spcAft>
              <a:buNone/>
              <a:defRPr sz="3600">
                <a:solidFill>
                  <a:srgbClr val="FFFFFF"/>
                </a:solidFill>
                <a:latin typeface="Google Sans"/>
                <a:ea typeface="Google Sans"/>
                <a:cs typeface="Google Sans"/>
                <a:sym typeface="Google Sans"/>
              </a:defRPr>
            </a:lvl2pPr>
            <a:lvl3pPr lvl="2" rtl="0">
              <a:spcBef>
                <a:spcPts val="0"/>
              </a:spcBef>
              <a:spcAft>
                <a:spcPts val="0"/>
              </a:spcAft>
              <a:buNone/>
              <a:defRPr sz="3600">
                <a:solidFill>
                  <a:srgbClr val="FFFFFF"/>
                </a:solidFill>
                <a:latin typeface="Google Sans"/>
                <a:ea typeface="Google Sans"/>
                <a:cs typeface="Google Sans"/>
                <a:sym typeface="Google Sans"/>
              </a:defRPr>
            </a:lvl3pPr>
            <a:lvl4pPr lvl="3" rtl="0">
              <a:spcBef>
                <a:spcPts val="0"/>
              </a:spcBef>
              <a:spcAft>
                <a:spcPts val="0"/>
              </a:spcAft>
              <a:buNone/>
              <a:defRPr sz="3600">
                <a:solidFill>
                  <a:srgbClr val="FFFFFF"/>
                </a:solidFill>
                <a:latin typeface="Google Sans"/>
                <a:ea typeface="Google Sans"/>
                <a:cs typeface="Google Sans"/>
                <a:sym typeface="Google Sans"/>
              </a:defRPr>
            </a:lvl4pPr>
            <a:lvl5pPr lvl="4" rtl="0">
              <a:spcBef>
                <a:spcPts val="0"/>
              </a:spcBef>
              <a:spcAft>
                <a:spcPts val="0"/>
              </a:spcAft>
              <a:buNone/>
              <a:defRPr sz="3600">
                <a:solidFill>
                  <a:srgbClr val="FFFFFF"/>
                </a:solidFill>
                <a:latin typeface="Google Sans"/>
                <a:ea typeface="Google Sans"/>
                <a:cs typeface="Google Sans"/>
                <a:sym typeface="Google Sans"/>
              </a:defRPr>
            </a:lvl5pPr>
            <a:lvl6pPr lvl="5" rtl="0">
              <a:spcBef>
                <a:spcPts val="0"/>
              </a:spcBef>
              <a:spcAft>
                <a:spcPts val="0"/>
              </a:spcAft>
              <a:buNone/>
              <a:defRPr sz="3600">
                <a:solidFill>
                  <a:srgbClr val="FFFFFF"/>
                </a:solidFill>
                <a:latin typeface="Google Sans"/>
                <a:ea typeface="Google Sans"/>
                <a:cs typeface="Google Sans"/>
                <a:sym typeface="Google Sans"/>
              </a:defRPr>
            </a:lvl6pPr>
            <a:lvl7pPr lvl="6" rtl="0">
              <a:spcBef>
                <a:spcPts val="0"/>
              </a:spcBef>
              <a:spcAft>
                <a:spcPts val="0"/>
              </a:spcAft>
              <a:buNone/>
              <a:defRPr sz="3600">
                <a:solidFill>
                  <a:srgbClr val="FFFFFF"/>
                </a:solidFill>
                <a:latin typeface="Google Sans"/>
                <a:ea typeface="Google Sans"/>
                <a:cs typeface="Google Sans"/>
                <a:sym typeface="Google Sans"/>
              </a:defRPr>
            </a:lvl7pPr>
            <a:lvl8pPr lvl="7" rtl="0">
              <a:spcBef>
                <a:spcPts val="0"/>
              </a:spcBef>
              <a:spcAft>
                <a:spcPts val="0"/>
              </a:spcAft>
              <a:buNone/>
              <a:defRPr sz="3600">
                <a:solidFill>
                  <a:srgbClr val="FFFFFF"/>
                </a:solidFill>
                <a:latin typeface="Google Sans"/>
                <a:ea typeface="Google Sans"/>
                <a:cs typeface="Google Sans"/>
                <a:sym typeface="Google Sans"/>
              </a:defRPr>
            </a:lvl8pPr>
            <a:lvl9pPr lvl="8" rtl="0">
              <a:spcBef>
                <a:spcPts val="0"/>
              </a:spcBef>
              <a:spcAft>
                <a:spcPts val="0"/>
              </a:spcAft>
              <a:buNone/>
              <a:defRPr sz="3600">
                <a:solidFill>
                  <a:srgbClr val="FFFFFF"/>
                </a:solidFill>
                <a:latin typeface="Google Sans"/>
                <a:ea typeface="Google Sans"/>
                <a:cs typeface="Google Sans"/>
                <a:sym typeface="Google Sans"/>
              </a:defRPr>
            </a:lvl9pPr>
          </a:lstStyle>
          <a:p>
            <a:endParaRPr/>
          </a:p>
        </p:txBody>
      </p:sp>
      <p:sp>
        <p:nvSpPr>
          <p:cNvPr id="52" name="Google Shape;52;p13"/>
          <p:cNvSpPr txBox="1">
            <a:spLocks noGrp="1"/>
          </p:cNvSpPr>
          <p:nvPr>
            <p:ph type="subTitle" idx="1"/>
          </p:nvPr>
        </p:nvSpPr>
        <p:spPr>
          <a:xfrm>
            <a:off x="959986" y="822442"/>
            <a:ext cx="7555800" cy="446700"/>
          </a:xfrm>
          <a:prstGeom prst="rect">
            <a:avLst/>
          </a:prstGeom>
        </p:spPr>
        <p:txBody>
          <a:bodyPr spcFirstLastPara="1" wrap="square" lIns="91425" tIns="91425" rIns="91425" bIns="91425" anchor="t" anchorCtr="0">
            <a:normAutofit/>
          </a:bodyPr>
          <a:lstStyle>
            <a:lvl1pPr lvl="0" rtl="0">
              <a:spcBef>
                <a:spcPts val="0"/>
              </a:spcBef>
              <a:spcAft>
                <a:spcPts val="0"/>
              </a:spcAft>
              <a:buNone/>
              <a:defRPr sz="1100">
                <a:solidFill>
                  <a:schemeClr val="lt1"/>
                </a:solidFill>
                <a:latin typeface="Roboto Light"/>
                <a:ea typeface="Roboto Light"/>
                <a:cs typeface="Roboto Light"/>
                <a:sym typeface="Roboto Light"/>
              </a:defRPr>
            </a:lvl1pPr>
            <a:lvl2pPr lvl="1" rtl="0">
              <a:spcBef>
                <a:spcPts val="1200"/>
              </a:spcBef>
              <a:spcAft>
                <a:spcPts val="0"/>
              </a:spcAft>
              <a:buNone/>
              <a:defRPr>
                <a:solidFill>
                  <a:schemeClr val="lt1"/>
                </a:solidFill>
              </a:defRPr>
            </a:lvl2pPr>
            <a:lvl3pPr lvl="2" rtl="0">
              <a:spcBef>
                <a:spcPts val="1200"/>
              </a:spcBef>
              <a:spcAft>
                <a:spcPts val="0"/>
              </a:spcAft>
              <a:buNone/>
              <a:defRPr>
                <a:solidFill>
                  <a:schemeClr val="lt1"/>
                </a:solidFill>
              </a:defRPr>
            </a:lvl3pPr>
            <a:lvl4pPr lvl="3" rtl="0">
              <a:spcBef>
                <a:spcPts val="1200"/>
              </a:spcBef>
              <a:spcAft>
                <a:spcPts val="0"/>
              </a:spcAft>
              <a:buNone/>
              <a:defRPr>
                <a:solidFill>
                  <a:schemeClr val="lt1"/>
                </a:solidFill>
              </a:defRPr>
            </a:lvl4pPr>
            <a:lvl5pPr lvl="4" rtl="0">
              <a:spcBef>
                <a:spcPts val="1200"/>
              </a:spcBef>
              <a:spcAft>
                <a:spcPts val="0"/>
              </a:spcAft>
              <a:buNone/>
              <a:defRPr>
                <a:solidFill>
                  <a:schemeClr val="lt1"/>
                </a:solidFill>
              </a:defRPr>
            </a:lvl5pPr>
            <a:lvl6pPr lvl="5" rtl="0">
              <a:spcBef>
                <a:spcPts val="1200"/>
              </a:spcBef>
              <a:spcAft>
                <a:spcPts val="0"/>
              </a:spcAft>
              <a:buNone/>
              <a:defRPr>
                <a:solidFill>
                  <a:schemeClr val="lt1"/>
                </a:solidFill>
              </a:defRPr>
            </a:lvl6pPr>
            <a:lvl7pPr lvl="6" rtl="0">
              <a:spcBef>
                <a:spcPts val="1200"/>
              </a:spcBef>
              <a:spcAft>
                <a:spcPts val="0"/>
              </a:spcAft>
              <a:buNone/>
              <a:defRPr>
                <a:solidFill>
                  <a:schemeClr val="lt1"/>
                </a:solidFill>
              </a:defRPr>
            </a:lvl7pPr>
            <a:lvl8pPr lvl="7" rtl="0">
              <a:spcBef>
                <a:spcPts val="1200"/>
              </a:spcBef>
              <a:spcAft>
                <a:spcPts val="0"/>
              </a:spcAft>
              <a:buNone/>
              <a:defRPr>
                <a:solidFill>
                  <a:schemeClr val="lt1"/>
                </a:solidFill>
              </a:defRPr>
            </a:lvl8pPr>
            <a:lvl9pPr lvl="8" rtl="0">
              <a:spcBef>
                <a:spcPts val="1200"/>
              </a:spcBef>
              <a:spcAft>
                <a:spcPts val="1200"/>
              </a:spcAft>
              <a:buNone/>
              <a:defRPr>
                <a:solidFill>
                  <a:schemeClr val="lt1"/>
                </a:solidFill>
              </a:defRPr>
            </a:lvl9pPr>
          </a:lstStyle>
          <a:p>
            <a:endParaRPr/>
          </a:p>
        </p:txBody>
      </p:sp>
      <p:sp>
        <p:nvSpPr>
          <p:cNvPr id="53" name="Google Shape;53;p13"/>
          <p:cNvSpPr/>
          <p:nvPr/>
        </p:nvSpPr>
        <p:spPr>
          <a:xfrm>
            <a:off x="247700" y="4572000"/>
            <a:ext cx="8751900" cy="319800"/>
          </a:xfrm>
          <a:prstGeom prst="rect">
            <a:avLst/>
          </a:prstGeom>
          <a:solidFill>
            <a:srgbClr val="4285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1.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hyperlink" Target="https://www.figma.com/proto/2ImjA23FxuJmVdRBMevgBl/Inventory-App-Wireframes?node-id=0-1&amp;scaling=scale-down&amp;starting-point-node-id=1%3A2&amp;show-proto-sidebar=1" TargetMode="External"/><Relationship Id="rId2" Type="http://schemas.openxmlformats.org/officeDocument/2006/relationships/notesSlide" Target="../notesSlides/notesSlide6.xml"/><Relationship Id="rId1" Type="http://schemas.openxmlformats.org/officeDocument/2006/relationships/slideLayout" Target="../slideLayouts/slideLayout11.xml"/><Relationship Id="rId5" Type="http://schemas.openxmlformats.org/officeDocument/2006/relationships/image" Target="../media/image1.png"/><Relationship Id="rId4" Type="http://schemas.openxmlformats.org/officeDocument/2006/relationships/hyperlink" Target="https://www.figma.com/proto/2ImjA23FxuJmVdRBMevgBl/Inventory-App-Wireframes?node-id=0-1&amp;scaling=scale-down&amp;starting-point-node-id=53%3A2&amp;show-proto-sidebar=1"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p14"/>
          <p:cNvSpPr txBox="1"/>
          <p:nvPr/>
        </p:nvSpPr>
        <p:spPr>
          <a:xfrm>
            <a:off x="422858" y="1183109"/>
            <a:ext cx="8205900" cy="2101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3200" dirty="0">
                <a:latin typeface="Google Sans"/>
                <a:ea typeface="Google Sans"/>
                <a:cs typeface="Google Sans"/>
                <a:sym typeface="Google Sans"/>
              </a:rPr>
              <a:t>Cat Shelter Inventory App Usability Study</a:t>
            </a:r>
            <a:endParaRPr sz="3200" dirty="0">
              <a:latin typeface="Google Sans"/>
              <a:ea typeface="Google Sans"/>
              <a:cs typeface="Google Sans"/>
              <a:sym typeface="Google Sans"/>
            </a:endParaRPr>
          </a:p>
        </p:txBody>
      </p:sp>
      <p:sp>
        <p:nvSpPr>
          <p:cNvPr id="59" name="Google Shape;59;p14"/>
          <p:cNvSpPr txBox="1"/>
          <p:nvPr/>
        </p:nvSpPr>
        <p:spPr>
          <a:xfrm>
            <a:off x="440189" y="2501378"/>
            <a:ext cx="8075700" cy="6372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 dirty="0">
                <a:solidFill>
                  <a:srgbClr val="4285F4"/>
                </a:solidFill>
                <a:latin typeface="Google Sans"/>
                <a:ea typeface="Google Sans"/>
                <a:cs typeface="Google Sans"/>
                <a:sym typeface="Google Sans"/>
              </a:rPr>
              <a:t>04/05/2022</a:t>
            </a:r>
            <a:endParaRPr dirty="0">
              <a:solidFill>
                <a:srgbClr val="4285F4"/>
              </a:solidFill>
              <a:latin typeface="Google Sans"/>
              <a:ea typeface="Google Sans"/>
              <a:cs typeface="Google Sans"/>
              <a:sym typeface="Google Sans"/>
            </a:endParaRPr>
          </a:p>
        </p:txBody>
      </p:sp>
      <p:sp>
        <p:nvSpPr>
          <p:cNvPr id="60" name="Google Shape;60;p14"/>
          <p:cNvSpPr txBox="1"/>
          <p:nvPr/>
        </p:nvSpPr>
        <p:spPr>
          <a:xfrm>
            <a:off x="442775" y="3728500"/>
            <a:ext cx="2088900" cy="8547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en" sz="1000" dirty="0">
                <a:solidFill>
                  <a:srgbClr val="666666"/>
                </a:solidFill>
                <a:latin typeface="Roboto Light"/>
                <a:ea typeface="Roboto Light"/>
                <a:cs typeface="Roboto Light"/>
                <a:sym typeface="Roboto Light"/>
              </a:rPr>
              <a:t>UX Research Team</a:t>
            </a:r>
            <a:endParaRPr sz="1000" dirty="0">
              <a:solidFill>
                <a:srgbClr val="666666"/>
              </a:solidFill>
              <a:latin typeface="Roboto Light"/>
              <a:ea typeface="Roboto Light"/>
              <a:cs typeface="Roboto Light"/>
              <a:sym typeface="Roboto Light"/>
            </a:endParaRPr>
          </a:p>
          <a:p>
            <a:pPr marL="0" lvl="0" indent="0" algn="l" rtl="0">
              <a:lnSpc>
                <a:spcPct val="150000"/>
              </a:lnSpc>
              <a:spcBef>
                <a:spcPts val="0"/>
              </a:spcBef>
              <a:spcAft>
                <a:spcPts val="0"/>
              </a:spcAft>
              <a:buNone/>
            </a:pPr>
            <a:r>
              <a:rPr lang="en" sz="1000" dirty="0">
                <a:solidFill>
                  <a:srgbClr val="666666"/>
                </a:solidFill>
                <a:latin typeface="Roboto Light"/>
                <a:ea typeface="Roboto Light"/>
                <a:cs typeface="Roboto Light"/>
                <a:sym typeface="Roboto Light"/>
              </a:rPr>
              <a:t>Alexander Fowle</a:t>
            </a:r>
            <a:endParaRPr sz="1000" dirty="0">
              <a:solidFill>
                <a:srgbClr val="666666"/>
              </a:solidFill>
              <a:latin typeface="Roboto Light"/>
              <a:ea typeface="Roboto Light"/>
              <a:cs typeface="Roboto Light"/>
              <a:sym typeface="Roboto Light"/>
            </a:endParaRPr>
          </a:p>
          <a:p>
            <a:pPr marL="0" lvl="0" indent="0" algn="l" rtl="0">
              <a:lnSpc>
                <a:spcPct val="150000"/>
              </a:lnSpc>
              <a:spcBef>
                <a:spcPts val="0"/>
              </a:spcBef>
              <a:spcAft>
                <a:spcPts val="0"/>
              </a:spcAft>
              <a:buNone/>
            </a:pPr>
            <a:endParaRPr sz="1000" dirty="0">
              <a:solidFill>
                <a:srgbClr val="666666"/>
              </a:solidFill>
              <a:latin typeface="Roboto Light"/>
              <a:ea typeface="Roboto Light"/>
              <a:cs typeface="Roboto Light"/>
              <a:sym typeface="Roboto Light"/>
            </a:endParaRPr>
          </a:p>
          <a:p>
            <a:pPr marL="0" lvl="0" indent="0" algn="l" rtl="0">
              <a:lnSpc>
                <a:spcPct val="150000"/>
              </a:lnSpc>
              <a:spcBef>
                <a:spcPts val="0"/>
              </a:spcBef>
              <a:spcAft>
                <a:spcPts val="0"/>
              </a:spcAft>
              <a:buNone/>
            </a:pPr>
            <a:endParaRPr sz="1000" dirty="0">
              <a:solidFill>
                <a:srgbClr val="666666"/>
              </a:solidFill>
              <a:latin typeface="Roboto Light"/>
              <a:ea typeface="Roboto Light"/>
              <a:cs typeface="Roboto Light"/>
              <a:sym typeface="Roboto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9"/>
          <p:cNvSpPr txBox="1"/>
          <p:nvPr/>
        </p:nvSpPr>
        <p:spPr>
          <a:xfrm>
            <a:off x="273625" y="404600"/>
            <a:ext cx="3185192" cy="1465356"/>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800" b="1" dirty="0">
                <a:solidFill>
                  <a:srgbClr val="000000"/>
                </a:solidFill>
                <a:latin typeface="Google Sans"/>
                <a:ea typeface="Google Sans"/>
                <a:cs typeface="Google Sans"/>
                <a:sym typeface="Google Sans"/>
              </a:rPr>
              <a:t>Theme:</a:t>
            </a:r>
            <a:r>
              <a:rPr lang="en" sz="1800" dirty="0">
                <a:solidFill>
                  <a:srgbClr val="000000"/>
                </a:solidFill>
                <a:latin typeface="Google Sans"/>
                <a:ea typeface="Google Sans"/>
                <a:cs typeface="Google Sans"/>
                <a:sym typeface="Google Sans"/>
              </a:rPr>
              <a:t> Some users found it difficult to return to the home screen from various pages in the application.</a:t>
            </a:r>
            <a:endParaRPr sz="1800" dirty="0">
              <a:solidFill>
                <a:srgbClr val="000000"/>
              </a:solidFill>
              <a:latin typeface="Google Sans"/>
              <a:ea typeface="Google Sans"/>
              <a:cs typeface="Google Sans"/>
              <a:sym typeface="Google Sans"/>
            </a:endParaRPr>
          </a:p>
        </p:txBody>
      </p:sp>
      <p:sp>
        <p:nvSpPr>
          <p:cNvPr id="96" name="Google Shape;96;p19"/>
          <p:cNvSpPr txBox="1"/>
          <p:nvPr/>
        </p:nvSpPr>
        <p:spPr>
          <a:xfrm>
            <a:off x="273625" y="1869956"/>
            <a:ext cx="3711635" cy="265070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300" dirty="0">
                <a:solidFill>
                  <a:srgbClr val="595959"/>
                </a:solidFill>
                <a:latin typeface="Roboto Light"/>
                <a:ea typeface="Roboto Light"/>
                <a:cs typeface="Roboto Light"/>
                <a:sym typeface="Roboto Light"/>
              </a:rPr>
              <a:t>2 out of 5 users expressed a desire to more easily access the homepage from anywhere in the app; each respondant stated that only using the navigation menu for returning home was unnatural to them. The designs have been updated to show the left link on the bottom menu is n</a:t>
            </a:r>
            <a:r>
              <a:rPr lang="en-US" sz="1300" dirty="0">
                <a:solidFill>
                  <a:srgbClr val="595959"/>
                </a:solidFill>
                <a:latin typeface="Roboto Light"/>
                <a:ea typeface="Roboto Light"/>
                <a:cs typeface="Roboto Light"/>
                <a:sym typeface="Roboto Light"/>
              </a:rPr>
              <a:t>ow</a:t>
            </a:r>
            <a:r>
              <a:rPr lang="en" sz="1300" dirty="0">
                <a:solidFill>
                  <a:srgbClr val="595959"/>
                </a:solidFill>
                <a:latin typeface="Roboto Light"/>
                <a:ea typeface="Roboto Light"/>
                <a:cs typeface="Roboto Light"/>
                <a:sym typeface="Roboto Light"/>
              </a:rPr>
              <a:t> an icon to navigate home, something typical in many modern apps.</a:t>
            </a:r>
          </a:p>
          <a:p>
            <a:pPr marL="0" lvl="0" indent="0" algn="l" rtl="0">
              <a:lnSpc>
                <a:spcPct val="115000"/>
              </a:lnSpc>
              <a:spcBef>
                <a:spcPts val="0"/>
              </a:spcBef>
              <a:spcAft>
                <a:spcPts val="0"/>
              </a:spcAft>
              <a:buNone/>
            </a:pPr>
            <a:endParaRPr lang="en" sz="1300" dirty="0">
              <a:solidFill>
                <a:srgbClr val="595959"/>
              </a:solidFill>
              <a:latin typeface="Roboto Light"/>
              <a:ea typeface="Roboto Light"/>
              <a:cs typeface="Roboto Light"/>
              <a:sym typeface="Roboto Light"/>
            </a:endParaRPr>
          </a:p>
          <a:p>
            <a:pPr>
              <a:lnSpc>
                <a:spcPct val="115000"/>
              </a:lnSpc>
            </a:pPr>
            <a:r>
              <a:rPr lang="en-US" sz="1300" dirty="0">
                <a:solidFill>
                  <a:srgbClr val="4285F4"/>
                </a:solidFill>
                <a:latin typeface="Roboto Light"/>
                <a:ea typeface="Roboto Light"/>
                <a:cs typeface="Roboto Light"/>
                <a:sym typeface="Roboto Light"/>
              </a:rPr>
              <a:t>“Okay…now how do I get home?” </a:t>
            </a:r>
            <a:r>
              <a:rPr lang="en-US" sz="1300" i="1" dirty="0">
                <a:solidFill>
                  <a:srgbClr val="4285F4"/>
                </a:solidFill>
                <a:latin typeface="Roboto Light"/>
                <a:ea typeface="Roboto Light"/>
                <a:cs typeface="Roboto Light"/>
                <a:sym typeface="Roboto Light"/>
              </a:rPr>
              <a:t>– James, Cat Shelter volunteer</a:t>
            </a:r>
            <a:endParaRPr lang="en-US" sz="1300" dirty="0">
              <a:solidFill>
                <a:srgbClr val="4285F4"/>
              </a:solidFill>
              <a:latin typeface="Roboto Light"/>
              <a:ea typeface="Roboto Light"/>
              <a:cs typeface="Roboto Light"/>
              <a:sym typeface="Roboto Light"/>
            </a:endParaRPr>
          </a:p>
          <a:p>
            <a:pPr marL="0" lvl="0" indent="0" algn="l" rtl="0">
              <a:lnSpc>
                <a:spcPct val="115000"/>
              </a:lnSpc>
              <a:spcBef>
                <a:spcPts val="0"/>
              </a:spcBef>
              <a:spcAft>
                <a:spcPts val="0"/>
              </a:spcAft>
              <a:buNone/>
            </a:pPr>
            <a:br>
              <a:rPr lang="en" sz="1300" dirty="0">
                <a:solidFill>
                  <a:srgbClr val="595959"/>
                </a:solidFill>
                <a:latin typeface="Roboto Light"/>
                <a:ea typeface="Roboto Light"/>
                <a:cs typeface="Roboto Light"/>
                <a:sym typeface="Roboto Light"/>
              </a:rPr>
            </a:br>
            <a:br>
              <a:rPr lang="en" sz="1300" dirty="0">
                <a:solidFill>
                  <a:srgbClr val="595959"/>
                </a:solidFill>
                <a:latin typeface="Roboto Light"/>
                <a:ea typeface="Roboto Light"/>
                <a:cs typeface="Roboto Light"/>
                <a:sym typeface="Roboto Light"/>
              </a:rPr>
            </a:br>
            <a:br>
              <a:rPr lang="en" sz="1300" dirty="0">
                <a:solidFill>
                  <a:srgbClr val="595959"/>
                </a:solidFill>
                <a:latin typeface="Roboto Light"/>
                <a:ea typeface="Roboto Light"/>
                <a:cs typeface="Roboto Light"/>
                <a:sym typeface="Roboto Light"/>
              </a:rPr>
            </a:br>
            <a:endParaRPr sz="1300" dirty="0">
              <a:solidFill>
                <a:srgbClr val="595959"/>
              </a:solidFill>
              <a:latin typeface="Roboto Light"/>
              <a:ea typeface="Roboto Light"/>
              <a:cs typeface="Roboto Light"/>
              <a:sym typeface="Roboto Light"/>
            </a:endParaRPr>
          </a:p>
          <a:p>
            <a:pPr marL="0" lvl="0" indent="0" algn="l" rtl="0">
              <a:lnSpc>
                <a:spcPct val="115000"/>
              </a:lnSpc>
              <a:spcBef>
                <a:spcPts val="1600"/>
              </a:spcBef>
              <a:spcAft>
                <a:spcPts val="1600"/>
              </a:spcAft>
              <a:buNone/>
            </a:pPr>
            <a:endParaRPr sz="1100" dirty="0">
              <a:solidFill>
                <a:srgbClr val="595959"/>
              </a:solidFill>
              <a:latin typeface="Roboto Light"/>
              <a:ea typeface="Roboto Light"/>
              <a:cs typeface="Roboto Light"/>
              <a:sym typeface="Roboto Light"/>
            </a:endParaRPr>
          </a:p>
        </p:txBody>
      </p:sp>
      <p:sp>
        <p:nvSpPr>
          <p:cNvPr id="98" name="Google Shape;98;p19"/>
          <p:cNvSpPr/>
          <p:nvPr/>
        </p:nvSpPr>
        <p:spPr>
          <a:xfrm>
            <a:off x="279375" y="4700968"/>
            <a:ext cx="8562900" cy="1542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TextBox 2">
            <a:extLst>
              <a:ext uri="{FF2B5EF4-FFF2-40B4-BE49-F238E27FC236}">
                <a16:creationId xmlns:a16="http://schemas.microsoft.com/office/drawing/2014/main" id="{62EFCAA2-C1A5-6504-FBFD-903ACE057FCF}"/>
              </a:ext>
            </a:extLst>
          </p:cNvPr>
          <p:cNvSpPr txBox="1"/>
          <p:nvPr/>
        </p:nvSpPr>
        <p:spPr>
          <a:xfrm>
            <a:off x="4642244" y="404600"/>
            <a:ext cx="838857" cy="307777"/>
          </a:xfrm>
          <a:prstGeom prst="rect">
            <a:avLst/>
          </a:prstGeom>
          <a:noFill/>
        </p:spPr>
        <p:txBody>
          <a:bodyPr wrap="square">
            <a:spAutoFit/>
          </a:bodyPr>
          <a:lstStyle/>
          <a:p>
            <a:pPr marL="0" lvl="0" indent="0" algn="l" rtl="0">
              <a:spcBef>
                <a:spcPts val="1000"/>
              </a:spcBef>
              <a:spcAft>
                <a:spcPts val="0"/>
              </a:spcAft>
              <a:buNone/>
            </a:pPr>
            <a:r>
              <a:rPr lang="en-US" sz="1400" dirty="0">
                <a:solidFill>
                  <a:schemeClr val="tx2">
                    <a:lumMod val="25000"/>
                  </a:schemeClr>
                </a:solidFill>
                <a:latin typeface="Roboto Light"/>
                <a:ea typeface="Roboto Light"/>
                <a:cs typeface="Roboto Light"/>
                <a:sym typeface="Roboto Light"/>
              </a:rPr>
              <a:t>BEFORE</a:t>
            </a:r>
          </a:p>
        </p:txBody>
      </p:sp>
      <p:sp>
        <p:nvSpPr>
          <p:cNvPr id="4" name="TextBox 3">
            <a:extLst>
              <a:ext uri="{FF2B5EF4-FFF2-40B4-BE49-F238E27FC236}">
                <a16:creationId xmlns:a16="http://schemas.microsoft.com/office/drawing/2014/main" id="{9C4BD423-81ED-CCF4-9582-6193B6FB7E3A}"/>
              </a:ext>
            </a:extLst>
          </p:cNvPr>
          <p:cNvSpPr txBox="1"/>
          <p:nvPr/>
        </p:nvSpPr>
        <p:spPr>
          <a:xfrm>
            <a:off x="7185335" y="404600"/>
            <a:ext cx="838857" cy="307777"/>
          </a:xfrm>
          <a:prstGeom prst="rect">
            <a:avLst/>
          </a:prstGeom>
          <a:noFill/>
        </p:spPr>
        <p:txBody>
          <a:bodyPr wrap="square">
            <a:spAutoFit/>
          </a:bodyPr>
          <a:lstStyle/>
          <a:p>
            <a:pPr marL="0" lvl="0" indent="0" algn="l" rtl="0">
              <a:spcBef>
                <a:spcPts val="1000"/>
              </a:spcBef>
              <a:spcAft>
                <a:spcPts val="0"/>
              </a:spcAft>
              <a:buNone/>
            </a:pPr>
            <a:r>
              <a:rPr lang="en-US" sz="1400" dirty="0">
                <a:solidFill>
                  <a:schemeClr val="tx2">
                    <a:lumMod val="25000"/>
                  </a:schemeClr>
                </a:solidFill>
                <a:latin typeface="Roboto Light"/>
                <a:ea typeface="Roboto Light"/>
                <a:cs typeface="Roboto Light"/>
                <a:sym typeface="Roboto Light"/>
              </a:rPr>
              <a:t>AFTER</a:t>
            </a:r>
          </a:p>
        </p:txBody>
      </p:sp>
      <p:pic>
        <p:nvPicPr>
          <p:cNvPr id="9" name="Picture 8">
            <a:extLst>
              <a:ext uri="{FF2B5EF4-FFF2-40B4-BE49-F238E27FC236}">
                <a16:creationId xmlns:a16="http://schemas.microsoft.com/office/drawing/2014/main" id="{007FF8BE-1120-5D2F-F73F-607257E326D6}"/>
              </a:ext>
            </a:extLst>
          </p:cNvPr>
          <p:cNvPicPr>
            <a:picLocks noChangeAspect="1"/>
          </p:cNvPicPr>
          <p:nvPr/>
        </p:nvPicPr>
        <p:blipFill>
          <a:blip r:embed="rId3"/>
          <a:stretch>
            <a:fillRect/>
          </a:stretch>
        </p:blipFill>
        <p:spPr>
          <a:xfrm>
            <a:off x="4346842" y="962303"/>
            <a:ext cx="1439977" cy="3209647"/>
          </a:xfrm>
          <a:prstGeom prst="rect">
            <a:avLst/>
          </a:prstGeom>
          <a:ln>
            <a:noFill/>
          </a:ln>
          <a:effectLst>
            <a:outerShdw blurRad="292100" dist="139700" dir="2700000" algn="tl" rotWithShape="0">
              <a:srgbClr val="333333">
                <a:alpha val="65000"/>
              </a:srgbClr>
            </a:outerShdw>
          </a:effectLst>
        </p:spPr>
      </p:pic>
      <p:pic>
        <p:nvPicPr>
          <p:cNvPr id="11" name="Picture 10">
            <a:extLst>
              <a:ext uri="{FF2B5EF4-FFF2-40B4-BE49-F238E27FC236}">
                <a16:creationId xmlns:a16="http://schemas.microsoft.com/office/drawing/2014/main" id="{4748BD62-2266-B181-F608-B25BD1987F95}"/>
              </a:ext>
            </a:extLst>
          </p:cNvPr>
          <p:cNvPicPr>
            <a:picLocks noChangeAspect="1"/>
          </p:cNvPicPr>
          <p:nvPr/>
        </p:nvPicPr>
        <p:blipFill>
          <a:blip r:embed="rId4"/>
          <a:stretch>
            <a:fillRect/>
          </a:stretch>
        </p:blipFill>
        <p:spPr>
          <a:xfrm>
            <a:off x="6832061" y="962303"/>
            <a:ext cx="1445308" cy="3209647"/>
          </a:xfrm>
          <a:prstGeom prst="rect">
            <a:avLst/>
          </a:prstGeom>
          <a:ln>
            <a:noFill/>
          </a:ln>
          <a:effectLst>
            <a:outerShdw blurRad="292100" dist="139700" dir="2700000" algn="tl" rotWithShape="0">
              <a:srgbClr val="333333">
                <a:alpha val="65000"/>
              </a:srgbClr>
            </a:outerShdw>
          </a:effectLst>
        </p:spPr>
      </p:pic>
      <p:sp>
        <p:nvSpPr>
          <p:cNvPr id="12" name="Rectangle 11">
            <a:extLst>
              <a:ext uri="{FF2B5EF4-FFF2-40B4-BE49-F238E27FC236}">
                <a16:creationId xmlns:a16="http://schemas.microsoft.com/office/drawing/2014/main" id="{DF095FEE-E77C-7422-0820-29B9DC96C79B}"/>
              </a:ext>
            </a:extLst>
          </p:cNvPr>
          <p:cNvSpPr/>
          <p:nvPr/>
        </p:nvSpPr>
        <p:spPr>
          <a:xfrm>
            <a:off x="6883771" y="3943349"/>
            <a:ext cx="216219" cy="2063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73795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22"/>
          <p:cNvSpPr txBox="1">
            <a:spLocks noGrp="1"/>
          </p:cNvSpPr>
          <p:nvPr>
            <p:ph type="title"/>
          </p:nvPr>
        </p:nvSpPr>
        <p:spPr>
          <a:xfrm>
            <a:off x="956075" y="1361850"/>
            <a:ext cx="7443000" cy="27858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Insights &amp; Recommendations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3"/>
          <p:cNvSpPr/>
          <p:nvPr/>
        </p:nvSpPr>
        <p:spPr>
          <a:xfrm>
            <a:off x="1381161" y="1835152"/>
            <a:ext cx="2039400" cy="2761800"/>
          </a:xfrm>
          <a:prstGeom prst="rect">
            <a:avLst/>
          </a:pr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3"/>
          <p:cNvSpPr/>
          <p:nvPr/>
        </p:nvSpPr>
        <p:spPr>
          <a:xfrm>
            <a:off x="1578200" y="946425"/>
            <a:ext cx="1657500" cy="1657500"/>
          </a:xfrm>
          <a:prstGeom prst="ellipse">
            <a:avLst/>
          </a:prstGeom>
          <a:solidFill>
            <a:srgbClr val="4285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3"/>
          <p:cNvSpPr/>
          <p:nvPr/>
        </p:nvSpPr>
        <p:spPr>
          <a:xfrm>
            <a:off x="3554925" y="1837775"/>
            <a:ext cx="2039400" cy="2761800"/>
          </a:xfrm>
          <a:prstGeom prst="rect">
            <a:avLst/>
          </a:pr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3"/>
          <p:cNvSpPr/>
          <p:nvPr/>
        </p:nvSpPr>
        <p:spPr>
          <a:xfrm>
            <a:off x="3743250" y="946425"/>
            <a:ext cx="1657500" cy="1657500"/>
          </a:xfrm>
          <a:prstGeom prst="ellipse">
            <a:avLst/>
          </a:prstGeom>
          <a:solidFill>
            <a:srgbClr val="4285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3"/>
          <p:cNvSpPr/>
          <p:nvPr/>
        </p:nvSpPr>
        <p:spPr>
          <a:xfrm>
            <a:off x="5796175" y="1837775"/>
            <a:ext cx="2039400" cy="2761800"/>
          </a:xfrm>
          <a:prstGeom prst="rect">
            <a:avLst/>
          </a:pr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3"/>
          <p:cNvSpPr/>
          <p:nvPr/>
        </p:nvSpPr>
        <p:spPr>
          <a:xfrm>
            <a:off x="5984500" y="946425"/>
            <a:ext cx="1657500" cy="1657500"/>
          </a:xfrm>
          <a:prstGeom prst="ellipse">
            <a:avLst/>
          </a:prstGeom>
          <a:solidFill>
            <a:srgbClr val="4285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3"/>
          <p:cNvSpPr txBox="1"/>
          <p:nvPr/>
        </p:nvSpPr>
        <p:spPr>
          <a:xfrm>
            <a:off x="1516991" y="1505617"/>
            <a:ext cx="1779900" cy="539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1600"/>
              </a:spcAft>
              <a:buNone/>
            </a:pPr>
            <a:r>
              <a:rPr lang="en" sz="1500" dirty="0">
                <a:solidFill>
                  <a:srgbClr val="FFFFFF"/>
                </a:solidFill>
                <a:latin typeface="Google Sans"/>
                <a:ea typeface="Google Sans"/>
                <a:cs typeface="Google Sans"/>
                <a:sym typeface="Google Sans"/>
              </a:rPr>
              <a:t>Navigation is key</a:t>
            </a:r>
            <a:endParaRPr sz="1500" dirty="0">
              <a:solidFill>
                <a:srgbClr val="FFFFFF"/>
              </a:solidFill>
              <a:latin typeface="Google Sans"/>
              <a:ea typeface="Google Sans"/>
              <a:cs typeface="Google Sans"/>
              <a:sym typeface="Google Sans"/>
            </a:endParaRPr>
          </a:p>
        </p:txBody>
      </p:sp>
      <p:sp>
        <p:nvSpPr>
          <p:cNvPr id="135" name="Google Shape;135;p23"/>
          <p:cNvSpPr txBox="1"/>
          <p:nvPr/>
        </p:nvSpPr>
        <p:spPr>
          <a:xfrm>
            <a:off x="3681907" y="1326012"/>
            <a:ext cx="1779900" cy="539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1600"/>
              </a:spcAft>
              <a:buNone/>
            </a:pPr>
            <a:r>
              <a:rPr lang="en" sz="1500" dirty="0">
                <a:solidFill>
                  <a:srgbClr val="FFFFFF"/>
                </a:solidFill>
                <a:latin typeface="Google Sans"/>
                <a:ea typeface="Google Sans"/>
                <a:cs typeface="Google Sans"/>
                <a:sym typeface="Google Sans"/>
              </a:rPr>
              <a:t>Inventory management is strightforward</a:t>
            </a:r>
            <a:endParaRPr sz="1500" dirty="0">
              <a:solidFill>
                <a:srgbClr val="FFFFFF"/>
              </a:solidFill>
              <a:latin typeface="Google Sans"/>
              <a:ea typeface="Google Sans"/>
              <a:cs typeface="Google Sans"/>
              <a:sym typeface="Google Sans"/>
            </a:endParaRPr>
          </a:p>
        </p:txBody>
      </p:sp>
      <p:sp>
        <p:nvSpPr>
          <p:cNvPr id="136" name="Google Shape;136;p23"/>
          <p:cNvSpPr txBox="1"/>
          <p:nvPr/>
        </p:nvSpPr>
        <p:spPr>
          <a:xfrm>
            <a:off x="5925929" y="1326012"/>
            <a:ext cx="1779900" cy="539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1600"/>
              </a:spcAft>
              <a:buNone/>
            </a:pPr>
            <a:r>
              <a:rPr lang="en" sz="1500" dirty="0">
                <a:solidFill>
                  <a:srgbClr val="FFFFFF"/>
                </a:solidFill>
                <a:latin typeface="Google Sans"/>
                <a:ea typeface="Google Sans"/>
                <a:cs typeface="Google Sans"/>
                <a:sym typeface="Google Sans"/>
              </a:rPr>
              <a:t>Working with vendors is complicated</a:t>
            </a:r>
            <a:endParaRPr sz="1500" dirty="0">
              <a:solidFill>
                <a:srgbClr val="FFFFFF"/>
              </a:solidFill>
              <a:latin typeface="Google Sans"/>
              <a:ea typeface="Google Sans"/>
              <a:cs typeface="Google Sans"/>
              <a:sym typeface="Google Sans"/>
            </a:endParaRPr>
          </a:p>
        </p:txBody>
      </p:sp>
      <p:sp>
        <p:nvSpPr>
          <p:cNvPr id="138" name="Google Shape;138;p23"/>
          <p:cNvSpPr txBox="1"/>
          <p:nvPr/>
        </p:nvSpPr>
        <p:spPr>
          <a:xfrm>
            <a:off x="1579829" y="2545252"/>
            <a:ext cx="1779900" cy="13416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endParaRPr sz="1100" dirty="0">
              <a:solidFill>
                <a:srgbClr val="595959"/>
              </a:solidFill>
              <a:latin typeface="Roboto Light"/>
              <a:ea typeface="Roboto Light"/>
              <a:cs typeface="Roboto Light"/>
              <a:sym typeface="Roboto Light"/>
            </a:endParaRPr>
          </a:p>
          <a:p>
            <a:pPr marL="0" lvl="0" indent="0" algn="ctr" rtl="0">
              <a:lnSpc>
                <a:spcPct val="115000"/>
              </a:lnSpc>
              <a:spcBef>
                <a:spcPts val="1600"/>
              </a:spcBef>
              <a:spcAft>
                <a:spcPts val="1600"/>
              </a:spcAft>
              <a:buNone/>
            </a:pPr>
            <a:r>
              <a:rPr lang="en" sz="1100" dirty="0">
                <a:solidFill>
                  <a:srgbClr val="595959"/>
                </a:solidFill>
                <a:latin typeface="Roboto Light"/>
                <a:ea typeface="Roboto Light"/>
                <a:cs typeface="Roboto Light"/>
                <a:sym typeface="Roboto Light"/>
              </a:rPr>
              <a:t>All users expect navigation to be straightforward and match mental models built around other modern mobile applications.</a:t>
            </a:r>
            <a:endParaRPr sz="1100" dirty="0">
              <a:solidFill>
                <a:srgbClr val="595959"/>
              </a:solidFill>
              <a:latin typeface="Roboto Light"/>
              <a:ea typeface="Roboto Light"/>
              <a:cs typeface="Roboto Light"/>
              <a:sym typeface="Roboto Light"/>
            </a:endParaRPr>
          </a:p>
        </p:txBody>
      </p:sp>
      <p:sp>
        <p:nvSpPr>
          <p:cNvPr id="139" name="Google Shape;139;p23"/>
          <p:cNvSpPr txBox="1"/>
          <p:nvPr/>
        </p:nvSpPr>
        <p:spPr>
          <a:xfrm>
            <a:off x="3688004" y="2545252"/>
            <a:ext cx="1779900" cy="13416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endParaRPr sz="1100" dirty="0">
              <a:solidFill>
                <a:srgbClr val="595959"/>
              </a:solidFill>
              <a:latin typeface="Roboto Light"/>
              <a:ea typeface="Roboto Light"/>
              <a:cs typeface="Roboto Light"/>
              <a:sym typeface="Roboto Light"/>
            </a:endParaRPr>
          </a:p>
          <a:p>
            <a:pPr marL="0" lvl="0" indent="0" algn="ctr" rtl="0">
              <a:lnSpc>
                <a:spcPct val="115000"/>
              </a:lnSpc>
              <a:spcBef>
                <a:spcPts val="1600"/>
              </a:spcBef>
              <a:spcAft>
                <a:spcPts val="1600"/>
              </a:spcAft>
              <a:buNone/>
            </a:pPr>
            <a:r>
              <a:rPr lang="en" sz="1100" dirty="0">
                <a:solidFill>
                  <a:srgbClr val="595959"/>
                </a:solidFill>
                <a:latin typeface="Roboto Light"/>
                <a:ea typeface="Roboto Light"/>
                <a:cs typeface="Roboto Light"/>
                <a:sym typeface="Roboto Light"/>
              </a:rPr>
              <a:t>One of the core tenants of the app, adding and subtracting inventory, was incredibly intuitive and straightforward for all research participants.</a:t>
            </a:r>
            <a:endParaRPr sz="1100" dirty="0">
              <a:solidFill>
                <a:srgbClr val="595959"/>
              </a:solidFill>
              <a:latin typeface="Roboto Light"/>
              <a:ea typeface="Roboto Light"/>
              <a:cs typeface="Roboto Light"/>
              <a:sym typeface="Roboto Light"/>
            </a:endParaRPr>
          </a:p>
        </p:txBody>
      </p:sp>
      <p:sp>
        <p:nvSpPr>
          <p:cNvPr id="140" name="Google Shape;140;p23"/>
          <p:cNvSpPr txBox="1"/>
          <p:nvPr/>
        </p:nvSpPr>
        <p:spPr>
          <a:xfrm>
            <a:off x="5919877" y="2371537"/>
            <a:ext cx="1779900" cy="13416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1600"/>
              </a:spcBef>
              <a:spcAft>
                <a:spcPts val="1600"/>
              </a:spcAft>
              <a:buNone/>
            </a:pPr>
            <a:r>
              <a:rPr lang="en" sz="1100" dirty="0">
                <a:solidFill>
                  <a:srgbClr val="595959"/>
                </a:solidFill>
                <a:latin typeface="Roboto Light"/>
                <a:ea typeface="Roboto Light"/>
                <a:cs typeface="Roboto Light"/>
                <a:sym typeface="Roboto Light"/>
              </a:rPr>
              <a:t>Although this is an administrative feature, users found the process of selecting items through vendors to be a bit more complicated that buying direct from a single vendor, as most mobile shopping experiences offer.</a:t>
            </a:r>
            <a:endParaRPr sz="1100" dirty="0">
              <a:solidFill>
                <a:srgbClr val="595959"/>
              </a:solidFill>
              <a:latin typeface="Roboto Light"/>
              <a:ea typeface="Roboto Light"/>
              <a:cs typeface="Roboto Light"/>
              <a:sym typeface="Roboto Light"/>
            </a:endParaRPr>
          </a:p>
        </p:txBody>
      </p:sp>
      <p:sp>
        <p:nvSpPr>
          <p:cNvPr id="142" name="Google Shape;142;p23"/>
          <p:cNvSpPr txBox="1"/>
          <p:nvPr/>
        </p:nvSpPr>
        <p:spPr>
          <a:xfrm>
            <a:off x="273625" y="404600"/>
            <a:ext cx="4607100" cy="483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800">
                <a:latin typeface="Google Sans"/>
                <a:ea typeface="Google Sans"/>
                <a:cs typeface="Google Sans"/>
                <a:sym typeface="Google Sans"/>
              </a:rPr>
              <a:t>Research insights </a:t>
            </a:r>
            <a:endParaRPr sz="1800">
              <a:latin typeface="Google Sans"/>
              <a:ea typeface="Google Sans"/>
              <a:cs typeface="Google Sans"/>
              <a:sym typeface="Google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4"/>
          <p:cNvSpPr/>
          <p:nvPr/>
        </p:nvSpPr>
        <p:spPr>
          <a:xfrm>
            <a:off x="358600" y="1064550"/>
            <a:ext cx="8438100" cy="3430200"/>
          </a:xfrm>
          <a:prstGeom prst="rect">
            <a:avLst/>
          </a:pr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4"/>
          <p:cNvSpPr txBox="1"/>
          <p:nvPr/>
        </p:nvSpPr>
        <p:spPr>
          <a:xfrm>
            <a:off x="273625" y="404600"/>
            <a:ext cx="5131200" cy="3430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800">
                <a:solidFill>
                  <a:srgbClr val="000000"/>
                </a:solidFill>
                <a:latin typeface="Google Sans"/>
                <a:ea typeface="Google Sans"/>
                <a:cs typeface="Google Sans"/>
                <a:sym typeface="Google Sans"/>
              </a:rPr>
              <a:t>Recommendations</a:t>
            </a:r>
            <a:endParaRPr sz="1800">
              <a:solidFill>
                <a:srgbClr val="000000"/>
              </a:solidFill>
              <a:latin typeface="Google Sans"/>
              <a:ea typeface="Google Sans"/>
              <a:cs typeface="Google Sans"/>
              <a:sym typeface="Google Sans"/>
            </a:endParaRPr>
          </a:p>
          <a:p>
            <a:pPr marL="0" lvl="0" indent="0" algn="l" rtl="0">
              <a:lnSpc>
                <a:spcPct val="115000"/>
              </a:lnSpc>
              <a:spcBef>
                <a:spcPts val="0"/>
              </a:spcBef>
              <a:spcAft>
                <a:spcPts val="0"/>
              </a:spcAft>
              <a:buNone/>
            </a:pPr>
            <a:endParaRPr sz="1800">
              <a:solidFill>
                <a:srgbClr val="000000"/>
              </a:solidFill>
              <a:latin typeface="Google Sans"/>
              <a:ea typeface="Google Sans"/>
              <a:cs typeface="Google Sans"/>
              <a:sym typeface="Google Sans"/>
            </a:endParaRPr>
          </a:p>
          <a:p>
            <a:pPr marL="0" lvl="0" indent="0" algn="l" rtl="0">
              <a:lnSpc>
                <a:spcPct val="115000"/>
              </a:lnSpc>
              <a:spcBef>
                <a:spcPts val="0"/>
              </a:spcBef>
              <a:spcAft>
                <a:spcPts val="0"/>
              </a:spcAft>
              <a:buNone/>
            </a:pPr>
            <a:endParaRPr sz="1800">
              <a:solidFill>
                <a:srgbClr val="000000"/>
              </a:solidFill>
              <a:latin typeface="Google Sans"/>
              <a:ea typeface="Google Sans"/>
              <a:cs typeface="Google Sans"/>
              <a:sym typeface="Google Sans"/>
            </a:endParaRPr>
          </a:p>
        </p:txBody>
      </p:sp>
      <p:sp>
        <p:nvSpPr>
          <p:cNvPr id="149" name="Google Shape;149;p24"/>
          <p:cNvSpPr txBox="1"/>
          <p:nvPr/>
        </p:nvSpPr>
        <p:spPr>
          <a:xfrm>
            <a:off x="486648" y="1252475"/>
            <a:ext cx="8154431" cy="2214300"/>
          </a:xfrm>
          <a:prstGeom prst="rect">
            <a:avLst/>
          </a:prstGeom>
          <a:noFill/>
          <a:ln>
            <a:noFill/>
          </a:ln>
        </p:spPr>
        <p:txBody>
          <a:bodyPr spcFirstLastPara="1" wrap="square" lIns="91425" tIns="91425" rIns="91425" bIns="91425" anchor="t" anchorCtr="0">
            <a:noAutofit/>
          </a:bodyPr>
          <a:lstStyle/>
          <a:p>
            <a:pPr marL="457200" lvl="0" indent="-311150" algn="l" rtl="0">
              <a:lnSpc>
                <a:spcPct val="115000"/>
              </a:lnSpc>
              <a:spcBef>
                <a:spcPts val="0"/>
              </a:spcBef>
              <a:spcAft>
                <a:spcPts val="0"/>
              </a:spcAft>
              <a:buClr>
                <a:srgbClr val="595959"/>
              </a:buClr>
              <a:buSzPts val="1300"/>
              <a:buFont typeface="Roboto Light"/>
              <a:buChar char="●"/>
            </a:pPr>
            <a:r>
              <a:rPr lang="en-US" sz="1300" dirty="0">
                <a:solidFill>
                  <a:srgbClr val="595959"/>
                </a:solidFill>
                <a:latin typeface="Roboto Light"/>
                <a:ea typeface="Roboto Light"/>
                <a:cs typeface="Roboto Light"/>
                <a:sym typeface="Roboto Light"/>
              </a:rPr>
              <a:t>Some users expressed a desire to see additional product/vendor information, such as when a vendor is offering a sale or deal on certain inventory items. This information could be visibly highlighted on the “Select vendor” page and have a snapshot widget on the homepage.</a:t>
            </a:r>
            <a:endParaRPr sz="1300" dirty="0">
              <a:solidFill>
                <a:srgbClr val="595959"/>
              </a:solidFill>
              <a:latin typeface="Roboto Light"/>
              <a:ea typeface="Roboto Light"/>
              <a:cs typeface="Roboto Light"/>
              <a:sym typeface="Roboto Light"/>
            </a:endParaRPr>
          </a:p>
          <a:p>
            <a:pPr marL="0" lvl="0" indent="0" algn="l" rtl="0">
              <a:lnSpc>
                <a:spcPct val="115000"/>
              </a:lnSpc>
              <a:spcBef>
                <a:spcPts val="0"/>
              </a:spcBef>
              <a:spcAft>
                <a:spcPts val="0"/>
              </a:spcAft>
              <a:buNone/>
            </a:pPr>
            <a:endParaRPr sz="1300" dirty="0">
              <a:solidFill>
                <a:srgbClr val="595959"/>
              </a:solidFill>
              <a:latin typeface="Roboto Light"/>
              <a:ea typeface="Roboto Light"/>
              <a:cs typeface="Roboto Light"/>
              <a:sym typeface="Roboto Light"/>
            </a:endParaRPr>
          </a:p>
          <a:p>
            <a:pPr marL="457200" lvl="0" indent="-311150" algn="l" rtl="0">
              <a:lnSpc>
                <a:spcPct val="115000"/>
              </a:lnSpc>
              <a:spcBef>
                <a:spcPts val="0"/>
              </a:spcBef>
              <a:spcAft>
                <a:spcPts val="0"/>
              </a:spcAft>
              <a:buClr>
                <a:srgbClr val="595959"/>
              </a:buClr>
              <a:buSzPts val="1300"/>
              <a:buFont typeface="Roboto Light"/>
              <a:buChar char="●"/>
            </a:pPr>
            <a:r>
              <a:rPr lang="en-US" sz="1300" dirty="0">
                <a:solidFill>
                  <a:srgbClr val="595959"/>
                </a:solidFill>
                <a:latin typeface="Roboto Light"/>
                <a:ea typeface="Roboto Light"/>
                <a:cs typeface="Roboto Light"/>
                <a:sym typeface="Roboto Light"/>
              </a:rPr>
              <a:t>Additional equity features, such as high-contrast visibility font size adjustment options, could be added to higher fidelity designs.</a:t>
            </a:r>
            <a:endParaRPr sz="1300" dirty="0">
              <a:solidFill>
                <a:srgbClr val="595959"/>
              </a:solidFill>
              <a:latin typeface="Roboto Light"/>
              <a:ea typeface="Roboto Light"/>
              <a:cs typeface="Roboto Light"/>
              <a:sym typeface="Roboto Light"/>
            </a:endParaRPr>
          </a:p>
          <a:p>
            <a:pPr marL="457200" lvl="0" indent="0" algn="l" rtl="0">
              <a:lnSpc>
                <a:spcPct val="115000"/>
              </a:lnSpc>
              <a:spcBef>
                <a:spcPts val="0"/>
              </a:spcBef>
              <a:spcAft>
                <a:spcPts val="0"/>
              </a:spcAft>
              <a:buNone/>
            </a:pPr>
            <a:endParaRPr sz="1300" dirty="0">
              <a:solidFill>
                <a:srgbClr val="595959"/>
              </a:solidFill>
              <a:latin typeface="Roboto Light"/>
              <a:ea typeface="Roboto Light"/>
              <a:cs typeface="Roboto Light"/>
              <a:sym typeface="Roboto Light"/>
            </a:endParaRPr>
          </a:p>
          <a:p>
            <a:pPr marL="457200" lvl="0" indent="-311150" algn="l" rtl="0">
              <a:lnSpc>
                <a:spcPct val="115000"/>
              </a:lnSpc>
              <a:spcBef>
                <a:spcPts val="0"/>
              </a:spcBef>
              <a:spcAft>
                <a:spcPts val="0"/>
              </a:spcAft>
              <a:buClr>
                <a:srgbClr val="595959"/>
              </a:buClr>
              <a:buSzPts val="1300"/>
              <a:buFont typeface="Roboto Light"/>
              <a:buChar char="●"/>
            </a:pPr>
            <a:r>
              <a:rPr lang="en" sz="1300" dirty="0">
                <a:solidFill>
                  <a:srgbClr val="595959"/>
                </a:solidFill>
                <a:latin typeface="Roboto Light"/>
                <a:ea typeface="Roboto Light"/>
                <a:cs typeface="Roboto Light"/>
                <a:sym typeface="Roboto Light"/>
              </a:rPr>
              <a:t>Implementation of typical phone gestures such as swiping right to go back should be considered during the engineering phase in addition to the present navigation menus and back buttons.</a:t>
            </a:r>
          </a:p>
          <a:p>
            <a:pPr marL="457200" lvl="0" indent="-311150" algn="l" rtl="0">
              <a:lnSpc>
                <a:spcPct val="115000"/>
              </a:lnSpc>
              <a:spcBef>
                <a:spcPts val="0"/>
              </a:spcBef>
              <a:spcAft>
                <a:spcPts val="0"/>
              </a:spcAft>
              <a:buClr>
                <a:srgbClr val="595959"/>
              </a:buClr>
              <a:buSzPts val="1300"/>
              <a:buFont typeface="Roboto Light"/>
              <a:buChar char="●"/>
            </a:pPr>
            <a:endParaRPr lang="en" sz="1300" dirty="0">
              <a:solidFill>
                <a:srgbClr val="595959"/>
              </a:solidFill>
              <a:latin typeface="Roboto Light"/>
              <a:ea typeface="Roboto Light"/>
              <a:cs typeface="Roboto Light"/>
              <a:sym typeface="Roboto Light"/>
            </a:endParaRPr>
          </a:p>
          <a:p>
            <a:pPr marL="457200" lvl="0" indent="-311150" algn="l" rtl="0">
              <a:lnSpc>
                <a:spcPct val="115000"/>
              </a:lnSpc>
              <a:spcBef>
                <a:spcPts val="0"/>
              </a:spcBef>
              <a:spcAft>
                <a:spcPts val="0"/>
              </a:spcAft>
              <a:buClr>
                <a:srgbClr val="595959"/>
              </a:buClr>
              <a:buSzPts val="1300"/>
              <a:buFont typeface="Roboto Light"/>
              <a:buChar char="●"/>
            </a:pPr>
            <a:r>
              <a:rPr lang="en" sz="1300">
                <a:solidFill>
                  <a:srgbClr val="595959"/>
                </a:solidFill>
                <a:latin typeface="Roboto Light"/>
                <a:ea typeface="Roboto Light"/>
                <a:cs typeface="Roboto Light"/>
                <a:sym typeface="Roboto Light"/>
              </a:rPr>
              <a:t>An additional phase of wireframe testing should be considered to verify the design adjustments target the pain points of the intended user groups.</a:t>
            </a:r>
            <a:endParaRPr sz="1300" dirty="0">
              <a:solidFill>
                <a:srgbClr val="595959"/>
              </a:solidFill>
              <a:latin typeface="Roboto Light"/>
              <a:ea typeface="Roboto Light"/>
              <a:cs typeface="Roboto Light"/>
              <a:sym typeface="Roboto Light"/>
            </a:endParaRPr>
          </a:p>
          <a:p>
            <a:pPr marL="0" lvl="0" indent="0" algn="l" rtl="0">
              <a:lnSpc>
                <a:spcPct val="115000"/>
              </a:lnSpc>
              <a:spcBef>
                <a:spcPts val="1600"/>
              </a:spcBef>
              <a:spcAft>
                <a:spcPts val="1600"/>
              </a:spcAft>
              <a:buNone/>
            </a:pPr>
            <a:endParaRPr sz="1300" dirty="0">
              <a:solidFill>
                <a:srgbClr val="595959"/>
              </a:solidFill>
              <a:latin typeface="Roboto Light"/>
              <a:ea typeface="Roboto Light"/>
              <a:cs typeface="Roboto Light"/>
              <a:sym typeface="Roboto 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5"/>
          <p:cNvSpPr txBox="1"/>
          <p:nvPr/>
        </p:nvSpPr>
        <p:spPr>
          <a:xfrm>
            <a:off x="954116" y="1202218"/>
            <a:ext cx="6110400" cy="21018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 sz="4600">
                <a:solidFill>
                  <a:srgbClr val="000000"/>
                </a:solidFill>
                <a:latin typeface="Google Sans"/>
                <a:ea typeface="Google Sans"/>
                <a:cs typeface="Google Sans"/>
                <a:sym typeface="Google Sans"/>
              </a:rPr>
              <a:t>Thank you!</a:t>
            </a:r>
            <a:endParaRPr sz="4600">
              <a:solidFill>
                <a:srgbClr val="000000"/>
              </a:solidFill>
              <a:latin typeface="Google Sans"/>
              <a:ea typeface="Google Sans"/>
              <a:cs typeface="Google Sans"/>
              <a:sym typeface="Google San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5"/>
          <p:cNvSpPr txBox="1"/>
          <p:nvPr/>
        </p:nvSpPr>
        <p:spPr>
          <a:xfrm>
            <a:off x="25" y="404600"/>
            <a:ext cx="9144000" cy="578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2000" b="1">
                <a:solidFill>
                  <a:srgbClr val="434343"/>
                </a:solidFill>
                <a:latin typeface="Google Sans"/>
                <a:ea typeface="Google Sans"/>
                <a:cs typeface="Google Sans"/>
                <a:sym typeface="Google Sans"/>
              </a:rPr>
              <a:t>Table of Contents</a:t>
            </a:r>
            <a:endParaRPr sz="2000" b="1">
              <a:solidFill>
                <a:srgbClr val="434343"/>
              </a:solidFill>
              <a:latin typeface="Google Sans"/>
              <a:ea typeface="Google Sans"/>
              <a:cs typeface="Google Sans"/>
              <a:sym typeface="Google Sans"/>
            </a:endParaRPr>
          </a:p>
        </p:txBody>
      </p:sp>
      <p:sp>
        <p:nvSpPr>
          <p:cNvPr id="66" name="Google Shape;66;p15"/>
          <p:cNvSpPr txBox="1"/>
          <p:nvPr/>
        </p:nvSpPr>
        <p:spPr>
          <a:xfrm>
            <a:off x="2416201" y="1434800"/>
            <a:ext cx="4568100" cy="34302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en" sz="1500" b="1">
                <a:solidFill>
                  <a:srgbClr val="4285F4"/>
                </a:solidFill>
                <a:latin typeface="Google Sans"/>
                <a:ea typeface="Google Sans"/>
                <a:cs typeface="Google Sans"/>
                <a:sym typeface="Google Sans"/>
              </a:rPr>
              <a:t>Section 1</a:t>
            </a:r>
            <a:r>
              <a:rPr lang="en" sz="1500">
                <a:solidFill>
                  <a:srgbClr val="434343"/>
                </a:solidFill>
                <a:latin typeface="Google Sans"/>
                <a:ea typeface="Google Sans"/>
                <a:cs typeface="Google Sans"/>
                <a:sym typeface="Google Sans"/>
              </a:rPr>
              <a:t>   Study Details</a:t>
            </a:r>
            <a:endParaRPr sz="1500">
              <a:solidFill>
                <a:srgbClr val="434343"/>
              </a:solidFill>
              <a:latin typeface="Google Sans"/>
              <a:ea typeface="Google Sans"/>
              <a:cs typeface="Google Sans"/>
              <a:sym typeface="Google Sans"/>
            </a:endParaRPr>
          </a:p>
          <a:p>
            <a:pPr marL="0" lvl="0" indent="0" algn="l" rtl="0">
              <a:lnSpc>
                <a:spcPct val="150000"/>
              </a:lnSpc>
              <a:spcBef>
                <a:spcPts val="1600"/>
              </a:spcBef>
              <a:spcAft>
                <a:spcPts val="0"/>
              </a:spcAft>
              <a:buNone/>
            </a:pPr>
            <a:r>
              <a:rPr lang="en" sz="1500" b="1">
                <a:solidFill>
                  <a:srgbClr val="4285F4"/>
                </a:solidFill>
                <a:latin typeface="Google Sans"/>
                <a:ea typeface="Google Sans"/>
                <a:cs typeface="Google Sans"/>
                <a:sym typeface="Google Sans"/>
              </a:rPr>
              <a:t>Section 2</a:t>
            </a:r>
            <a:r>
              <a:rPr lang="en" sz="1500">
                <a:solidFill>
                  <a:srgbClr val="434343"/>
                </a:solidFill>
                <a:latin typeface="Google Sans"/>
                <a:ea typeface="Google Sans"/>
                <a:cs typeface="Google Sans"/>
                <a:sym typeface="Google Sans"/>
              </a:rPr>
              <a:t>   Themes</a:t>
            </a:r>
            <a:endParaRPr sz="1500">
              <a:solidFill>
                <a:srgbClr val="434343"/>
              </a:solidFill>
              <a:latin typeface="Google Sans"/>
              <a:ea typeface="Google Sans"/>
              <a:cs typeface="Google Sans"/>
              <a:sym typeface="Google Sans"/>
            </a:endParaRPr>
          </a:p>
          <a:p>
            <a:pPr marL="0" lvl="0" indent="0" algn="l" rtl="0">
              <a:lnSpc>
                <a:spcPct val="150000"/>
              </a:lnSpc>
              <a:spcBef>
                <a:spcPts val="1600"/>
              </a:spcBef>
              <a:spcAft>
                <a:spcPts val="0"/>
              </a:spcAft>
              <a:buNone/>
            </a:pPr>
            <a:r>
              <a:rPr lang="en" sz="1500" b="1">
                <a:solidFill>
                  <a:srgbClr val="4285F4"/>
                </a:solidFill>
                <a:latin typeface="Google Sans"/>
                <a:ea typeface="Google Sans"/>
                <a:cs typeface="Google Sans"/>
                <a:sym typeface="Google Sans"/>
              </a:rPr>
              <a:t>Section 3</a:t>
            </a:r>
            <a:r>
              <a:rPr lang="en" sz="1500">
                <a:solidFill>
                  <a:srgbClr val="434343"/>
                </a:solidFill>
                <a:latin typeface="Google Sans"/>
                <a:ea typeface="Google Sans"/>
                <a:cs typeface="Google Sans"/>
                <a:sym typeface="Google Sans"/>
              </a:rPr>
              <a:t>   Insights &amp; Recommendations </a:t>
            </a:r>
            <a:endParaRPr sz="1500">
              <a:solidFill>
                <a:srgbClr val="434343"/>
              </a:solidFill>
              <a:latin typeface="Google Sans"/>
              <a:ea typeface="Google Sans"/>
              <a:cs typeface="Google Sans"/>
              <a:sym typeface="Google Sans"/>
            </a:endParaRPr>
          </a:p>
          <a:p>
            <a:pPr marL="0" lvl="0" indent="0" algn="l" rtl="0">
              <a:lnSpc>
                <a:spcPct val="150000"/>
              </a:lnSpc>
              <a:spcBef>
                <a:spcPts val="1600"/>
              </a:spcBef>
              <a:spcAft>
                <a:spcPts val="1600"/>
              </a:spcAft>
              <a:buNone/>
            </a:pPr>
            <a:endParaRPr sz="1500" b="1">
              <a:solidFill>
                <a:srgbClr val="4285F4"/>
              </a:solidFill>
              <a:latin typeface="Google Sans"/>
              <a:ea typeface="Google Sans"/>
              <a:cs typeface="Google Sans"/>
              <a:sym typeface="Google San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285F4"/>
        </a:solidFill>
        <a:effectLst/>
      </p:bgPr>
    </p:bg>
    <p:spTree>
      <p:nvGrpSpPr>
        <p:cNvPr id="1" name="Shape 70"/>
        <p:cNvGrpSpPr/>
        <p:nvPr/>
      </p:nvGrpSpPr>
      <p:grpSpPr>
        <a:xfrm>
          <a:off x="0" y="0"/>
          <a:ext cx="0" cy="0"/>
          <a:chOff x="0" y="0"/>
          <a:chExt cx="0" cy="0"/>
        </a:xfrm>
      </p:grpSpPr>
      <p:sp>
        <p:nvSpPr>
          <p:cNvPr id="71" name="Google Shape;71;p16"/>
          <p:cNvSpPr txBox="1"/>
          <p:nvPr/>
        </p:nvSpPr>
        <p:spPr>
          <a:xfrm>
            <a:off x="956075" y="1361850"/>
            <a:ext cx="6732000" cy="278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4000">
                <a:solidFill>
                  <a:srgbClr val="FFFFFF"/>
                </a:solidFill>
                <a:latin typeface="Google Sans"/>
                <a:ea typeface="Google Sans"/>
                <a:cs typeface="Google Sans"/>
                <a:sym typeface="Google Sans"/>
              </a:rPr>
              <a:t>Study Details</a:t>
            </a:r>
            <a:endParaRPr sz="4000">
              <a:solidFill>
                <a:srgbClr val="FFFFFF"/>
              </a:solidFill>
              <a:latin typeface="Google Sans"/>
              <a:ea typeface="Google Sans"/>
              <a:cs typeface="Google Sans"/>
              <a:sym typeface="Google San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7"/>
          <p:cNvSpPr txBox="1"/>
          <p:nvPr/>
        </p:nvSpPr>
        <p:spPr>
          <a:xfrm>
            <a:off x="273625" y="404600"/>
            <a:ext cx="5526600" cy="470043"/>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000000"/>
                </a:solidFill>
                <a:latin typeface="Google Sans"/>
                <a:ea typeface="Google Sans"/>
                <a:cs typeface="Google Sans"/>
                <a:sym typeface="Google Sans"/>
              </a:rPr>
              <a:t>Project Background</a:t>
            </a:r>
            <a:endParaRPr sz="1800">
              <a:solidFill>
                <a:srgbClr val="000000"/>
              </a:solidFill>
              <a:latin typeface="Google Sans"/>
              <a:ea typeface="Google Sans"/>
              <a:cs typeface="Google Sans"/>
              <a:sym typeface="Google Sans"/>
            </a:endParaRPr>
          </a:p>
          <a:p>
            <a:pPr marL="0" lvl="0" indent="0" algn="l" rtl="0">
              <a:spcBef>
                <a:spcPts val="0"/>
              </a:spcBef>
              <a:spcAft>
                <a:spcPts val="0"/>
              </a:spcAft>
              <a:buNone/>
            </a:pPr>
            <a:endParaRPr sz="3000">
              <a:solidFill>
                <a:srgbClr val="000000"/>
              </a:solidFill>
              <a:latin typeface="Google Sans"/>
              <a:ea typeface="Google Sans"/>
              <a:cs typeface="Google Sans"/>
              <a:sym typeface="Google Sans"/>
            </a:endParaRPr>
          </a:p>
        </p:txBody>
      </p:sp>
      <p:sp>
        <p:nvSpPr>
          <p:cNvPr id="3" name="TextBox 2">
            <a:extLst>
              <a:ext uri="{FF2B5EF4-FFF2-40B4-BE49-F238E27FC236}">
                <a16:creationId xmlns:a16="http://schemas.microsoft.com/office/drawing/2014/main" id="{606C154F-607C-35A8-2853-8FD87101AB48}"/>
              </a:ext>
            </a:extLst>
          </p:cNvPr>
          <p:cNvSpPr txBox="1"/>
          <p:nvPr/>
        </p:nvSpPr>
        <p:spPr>
          <a:xfrm>
            <a:off x="273624" y="942632"/>
            <a:ext cx="8519193" cy="2246769"/>
          </a:xfrm>
          <a:prstGeom prst="rect">
            <a:avLst/>
          </a:prstGeom>
          <a:noFill/>
        </p:spPr>
        <p:txBody>
          <a:bodyPr wrap="square">
            <a:spAutoFit/>
          </a:bodyPr>
          <a:lstStyle/>
          <a:p>
            <a:r>
              <a:rPr lang="en-US" dirty="0">
                <a:effectLst/>
              </a:rPr>
              <a:t>The purpose of this research study was to test the usability and usefulness of an inventory management and ordering app for a local cat shelter. Competitors are typically overpriced and geared towards businesses that require resale capabilities or complex CRM integrations, so we wanted to make something more simplified and optimized for use amongst a small team of volunteers. With this app, we hope to streamline communications, make inventory levels and needs transparent, and provide a single-pane shopping experience for purchasing inventory across multiple vendors.</a:t>
            </a:r>
          </a:p>
          <a:p>
            <a:endParaRPr lang="en-US" dirty="0"/>
          </a:p>
          <a:p>
            <a:r>
              <a:rPr lang="en-US" dirty="0"/>
              <a:t>The previous presentation highlighted some key issues discovered during initial usability testing. This presentation shows adjustments to the design based on those pain points and closes with some additional opportunities.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8"/>
          <p:cNvSpPr/>
          <p:nvPr/>
        </p:nvSpPr>
        <p:spPr>
          <a:xfrm>
            <a:off x="6169938" y="1254500"/>
            <a:ext cx="2723100" cy="3384300"/>
          </a:xfrm>
          <a:prstGeom prst="rect">
            <a:avLst/>
          </a:pr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8"/>
          <p:cNvSpPr/>
          <p:nvPr/>
        </p:nvSpPr>
        <p:spPr>
          <a:xfrm>
            <a:off x="3257313" y="1254500"/>
            <a:ext cx="2723100" cy="3384300"/>
          </a:xfrm>
          <a:prstGeom prst="rect">
            <a:avLst/>
          </a:pr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8"/>
          <p:cNvSpPr/>
          <p:nvPr/>
        </p:nvSpPr>
        <p:spPr>
          <a:xfrm>
            <a:off x="344700" y="1254500"/>
            <a:ext cx="2723100" cy="3384300"/>
          </a:xfrm>
          <a:prstGeom prst="rect">
            <a:avLst/>
          </a:pr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8"/>
          <p:cNvSpPr txBox="1"/>
          <p:nvPr/>
        </p:nvSpPr>
        <p:spPr>
          <a:xfrm>
            <a:off x="465593" y="1310355"/>
            <a:ext cx="2481300" cy="28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4285F4"/>
                </a:solidFill>
                <a:latin typeface="Google Sans"/>
                <a:ea typeface="Google Sans"/>
                <a:cs typeface="Google Sans"/>
                <a:sym typeface="Google Sans"/>
              </a:rPr>
              <a:t>Research Questions</a:t>
            </a:r>
            <a:endParaRPr>
              <a:solidFill>
                <a:srgbClr val="4285F4"/>
              </a:solidFill>
              <a:latin typeface="Google Sans"/>
              <a:ea typeface="Google Sans"/>
              <a:cs typeface="Google Sans"/>
              <a:sym typeface="Google Sans"/>
            </a:endParaRPr>
          </a:p>
          <a:p>
            <a:pPr marL="0" lvl="0" indent="0" algn="l" rtl="0">
              <a:spcBef>
                <a:spcPts val="0"/>
              </a:spcBef>
              <a:spcAft>
                <a:spcPts val="0"/>
              </a:spcAft>
              <a:buNone/>
            </a:pPr>
            <a:endParaRPr>
              <a:solidFill>
                <a:srgbClr val="4285F4"/>
              </a:solidFill>
              <a:latin typeface="Google Sans"/>
              <a:ea typeface="Google Sans"/>
              <a:cs typeface="Google Sans"/>
              <a:sym typeface="Google Sans"/>
            </a:endParaRPr>
          </a:p>
        </p:txBody>
      </p:sp>
      <p:sp>
        <p:nvSpPr>
          <p:cNvPr id="85" name="Google Shape;85;p18"/>
          <p:cNvSpPr txBox="1"/>
          <p:nvPr/>
        </p:nvSpPr>
        <p:spPr>
          <a:xfrm>
            <a:off x="455700" y="1839507"/>
            <a:ext cx="2481300" cy="2214300"/>
          </a:xfrm>
          <a:prstGeom prst="rect">
            <a:avLst/>
          </a:prstGeom>
          <a:noFill/>
          <a:ln>
            <a:noFill/>
          </a:ln>
        </p:spPr>
        <p:txBody>
          <a:bodyPr spcFirstLastPara="1" wrap="square" lIns="91425" tIns="91425" rIns="91425" bIns="91425" anchor="t" anchorCtr="0">
            <a:noAutofit/>
          </a:bodyPr>
          <a:lstStyle/>
          <a:p>
            <a:pPr marL="285750" lvl="0" indent="-285750" algn="l" rtl="0">
              <a:lnSpc>
                <a:spcPct val="115000"/>
              </a:lnSpc>
              <a:spcBef>
                <a:spcPts val="0"/>
              </a:spcBef>
              <a:spcAft>
                <a:spcPts val="0"/>
              </a:spcAft>
              <a:buFont typeface="Arial" panose="020B0604020202020204" pitchFamily="34" charset="0"/>
              <a:buChar char="•"/>
            </a:pPr>
            <a:r>
              <a:rPr lang="en-US" sz="1300" dirty="0">
                <a:solidFill>
                  <a:srgbClr val="595959"/>
                </a:solidFill>
                <a:latin typeface="Roboto Light"/>
                <a:ea typeface="Roboto Light"/>
                <a:cs typeface="Roboto Light"/>
                <a:sym typeface="Roboto Light"/>
              </a:rPr>
              <a:t>How does the Requests feature impact org-wide communication?</a:t>
            </a:r>
          </a:p>
          <a:p>
            <a:pPr marL="285750" lvl="0" indent="-285750" algn="l" rtl="0">
              <a:lnSpc>
                <a:spcPct val="115000"/>
              </a:lnSpc>
              <a:spcBef>
                <a:spcPts val="0"/>
              </a:spcBef>
              <a:spcAft>
                <a:spcPts val="0"/>
              </a:spcAft>
              <a:buFont typeface="Arial" panose="020B0604020202020204" pitchFamily="34" charset="0"/>
              <a:buChar char="•"/>
            </a:pPr>
            <a:r>
              <a:rPr lang="en-US" sz="1300" dirty="0">
                <a:solidFill>
                  <a:srgbClr val="595959"/>
                </a:solidFill>
                <a:latin typeface="Roboto Light"/>
                <a:ea typeface="Roboto Light"/>
                <a:cs typeface="Roboto Light"/>
                <a:sym typeface="Roboto Light"/>
              </a:rPr>
              <a:t>Will the inventory quantity adjustment features provide a good experience for all volunteers?</a:t>
            </a:r>
          </a:p>
          <a:p>
            <a:pPr marL="285750" lvl="0" indent="-285750" algn="l" rtl="0">
              <a:lnSpc>
                <a:spcPct val="115000"/>
              </a:lnSpc>
              <a:spcBef>
                <a:spcPts val="0"/>
              </a:spcBef>
              <a:spcAft>
                <a:spcPts val="0"/>
              </a:spcAft>
              <a:buFont typeface="Arial" panose="020B0604020202020204" pitchFamily="34" charset="0"/>
              <a:buChar char="•"/>
            </a:pPr>
            <a:r>
              <a:rPr lang="en-US" sz="1300" dirty="0">
                <a:solidFill>
                  <a:srgbClr val="595959"/>
                </a:solidFill>
                <a:latin typeface="Roboto Light"/>
                <a:ea typeface="Roboto Light"/>
                <a:cs typeface="Roboto Light"/>
                <a:sym typeface="Roboto Light"/>
              </a:rPr>
              <a:t>Will the ordering process be simple to the users?</a:t>
            </a:r>
            <a:endParaRPr sz="1300" dirty="0">
              <a:solidFill>
                <a:srgbClr val="595959"/>
              </a:solidFill>
              <a:latin typeface="Roboto Light"/>
              <a:ea typeface="Roboto Light"/>
              <a:cs typeface="Roboto Light"/>
              <a:sym typeface="Roboto Light"/>
            </a:endParaRPr>
          </a:p>
        </p:txBody>
      </p:sp>
      <p:sp>
        <p:nvSpPr>
          <p:cNvPr id="86" name="Google Shape;86;p18"/>
          <p:cNvSpPr txBox="1"/>
          <p:nvPr/>
        </p:nvSpPr>
        <p:spPr>
          <a:xfrm>
            <a:off x="3312598" y="1310355"/>
            <a:ext cx="2481300" cy="28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4285F4"/>
                </a:solidFill>
                <a:latin typeface="Google Sans"/>
                <a:ea typeface="Google Sans"/>
                <a:cs typeface="Google Sans"/>
                <a:sym typeface="Google Sans"/>
              </a:rPr>
              <a:t>Participants</a:t>
            </a:r>
            <a:endParaRPr>
              <a:solidFill>
                <a:srgbClr val="4285F4"/>
              </a:solidFill>
              <a:latin typeface="Google Sans"/>
              <a:ea typeface="Google Sans"/>
              <a:cs typeface="Google Sans"/>
              <a:sym typeface="Google Sans"/>
            </a:endParaRPr>
          </a:p>
        </p:txBody>
      </p:sp>
      <p:sp>
        <p:nvSpPr>
          <p:cNvPr id="87" name="Google Shape;87;p18"/>
          <p:cNvSpPr txBox="1"/>
          <p:nvPr/>
        </p:nvSpPr>
        <p:spPr>
          <a:xfrm>
            <a:off x="3323346" y="1839507"/>
            <a:ext cx="2481300" cy="2214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US" sz="1300" dirty="0">
                <a:solidFill>
                  <a:srgbClr val="595959"/>
                </a:solidFill>
                <a:latin typeface="Roboto Light"/>
                <a:ea typeface="Roboto Light"/>
                <a:cs typeface="Roboto Light"/>
                <a:sym typeface="Roboto Light"/>
              </a:rPr>
              <a:t>5 participants</a:t>
            </a:r>
            <a:endParaRPr sz="1300" dirty="0">
              <a:solidFill>
                <a:srgbClr val="595959"/>
              </a:solidFill>
              <a:latin typeface="Roboto Light"/>
              <a:ea typeface="Roboto Light"/>
              <a:cs typeface="Roboto Light"/>
              <a:sym typeface="Roboto Light"/>
            </a:endParaRPr>
          </a:p>
          <a:p>
            <a:pPr marL="0" lvl="0" indent="0" algn="l" rtl="0">
              <a:lnSpc>
                <a:spcPct val="115000"/>
              </a:lnSpc>
              <a:spcBef>
                <a:spcPts val="0"/>
              </a:spcBef>
              <a:spcAft>
                <a:spcPts val="0"/>
              </a:spcAft>
              <a:buNone/>
            </a:pPr>
            <a:endParaRPr sz="1300" dirty="0">
              <a:solidFill>
                <a:srgbClr val="595959"/>
              </a:solidFill>
              <a:latin typeface="Roboto Light"/>
              <a:ea typeface="Roboto Light"/>
              <a:cs typeface="Roboto Light"/>
              <a:sym typeface="Roboto Light"/>
            </a:endParaRPr>
          </a:p>
          <a:p>
            <a:pPr marL="0" lvl="0" indent="0" algn="l" rtl="0">
              <a:lnSpc>
                <a:spcPct val="115000"/>
              </a:lnSpc>
              <a:spcBef>
                <a:spcPts val="0"/>
              </a:spcBef>
              <a:spcAft>
                <a:spcPts val="0"/>
              </a:spcAft>
              <a:buNone/>
            </a:pPr>
            <a:r>
              <a:rPr lang="en" sz="1300" dirty="0">
                <a:solidFill>
                  <a:srgbClr val="595959"/>
                </a:solidFill>
                <a:latin typeface="Roboto Light"/>
                <a:ea typeface="Roboto Light"/>
                <a:cs typeface="Roboto Light"/>
                <a:sym typeface="Roboto Light"/>
              </a:rPr>
              <a:t>The selected participants are all cat shelter volunteers that interface with shelter inventory. They include:</a:t>
            </a:r>
          </a:p>
          <a:p>
            <a:pPr marL="285750" lvl="0" indent="-285750" algn="l" rtl="0">
              <a:lnSpc>
                <a:spcPct val="115000"/>
              </a:lnSpc>
              <a:spcBef>
                <a:spcPts val="0"/>
              </a:spcBef>
              <a:spcAft>
                <a:spcPts val="0"/>
              </a:spcAft>
              <a:buFont typeface="Arial" panose="020B0604020202020204" pitchFamily="34" charset="0"/>
              <a:buChar char="•"/>
            </a:pPr>
            <a:r>
              <a:rPr lang="en" sz="1300" dirty="0">
                <a:solidFill>
                  <a:srgbClr val="595959"/>
                </a:solidFill>
                <a:latin typeface="Roboto Light"/>
                <a:ea typeface="Roboto Light"/>
                <a:cs typeface="Roboto Light"/>
                <a:sym typeface="Roboto Light"/>
              </a:rPr>
              <a:t>2 males</a:t>
            </a:r>
          </a:p>
          <a:p>
            <a:pPr marL="285750" lvl="0" indent="-285750" algn="l" rtl="0">
              <a:lnSpc>
                <a:spcPct val="115000"/>
              </a:lnSpc>
              <a:spcBef>
                <a:spcPts val="0"/>
              </a:spcBef>
              <a:spcAft>
                <a:spcPts val="0"/>
              </a:spcAft>
              <a:buFont typeface="Arial" panose="020B0604020202020204" pitchFamily="34" charset="0"/>
              <a:buChar char="•"/>
            </a:pPr>
            <a:r>
              <a:rPr lang="en" sz="1300" dirty="0">
                <a:solidFill>
                  <a:srgbClr val="595959"/>
                </a:solidFill>
                <a:latin typeface="Roboto Light"/>
                <a:ea typeface="Roboto Light"/>
                <a:cs typeface="Roboto Light"/>
                <a:sym typeface="Roboto Light"/>
              </a:rPr>
              <a:t>2 females</a:t>
            </a:r>
          </a:p>
          <a:p>
            <a:pPr marL="285750" lvl="0" indent="-285750" algn="l" rtl="0">
              <a:lnSpc>
                <a:spcPct val="115000"/>
              </a:lnSpc>
              <a:spcBef>
                <a:spcPts val="0"/>
              </a:spcBef>
              <a:spcAft>
                <a:spcPts val="0"/>
              </a:spcAft>
              <a:buFont typeface="Arial" panose="020B0604020202020204" pitchFamily="34" charset="0"/>
              <a:buChar char="•"/>
            </a:pPr>
            <a:r>
              <a:rPr lang="en" sz="1300" dirty="0">
                <a:solidFill>
                  <a:srgbClr val="595959"/>
                </a:solidFill>
                <a:latin typeface="Roboto Light"/>
                <a:ea typeface="Roboto Light"/>
                <a:cs typeface="Roboto Light"/>
                <a:sym typeface="Roboto Light"/>
              </a:rPr>
              <a:t>1 non binary person</a:t>
            </a:r>
          </a:p>
        </p:txBody>
      </p:sp>
      <p:sp>
        <p:nvSpPr>
          <p:cNvPr id="88" name="Google Shape;88;p18"/>
          <p:cNvSpPr txBox="1"/>
          <p:nvPr/>
        </p:nvSpPr>
        <p:spPr>
          <a:xfrm>
            <a:off x="6169923" y="1310355"/>
            <a:ext cx="2481300" cy="28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4285F4"/>
                </a:solidFill>
                <a:latin typeface="Google Sans"/>
                <a:ea typeface="Google Sans"/>
                <a:cs typeface="Google Sans"/>
                <a:sym typeface="Google Sans"/>
              </a:rPr>
              <a:t>Methodology</a:t>
            </a:r>
            <a:endParaRPr>
              <a:solidFill>
                <a:srgbClr val="4285F4"/>
              </a:solidFill>
              <a:latin typeface="Google Sans"/>
              <a:ea typeface="Google Sans"/>
              <a:cs typeface="Google Sans"/>
              <a:sym typeface="Google Sans"/>
            </a:endParaRPr>
          </a:p>
        </p:txBody>
      </p:sp>
      <p:sp>
        <p:nvSpPr>
          <p:cNvPr id="89" name="Google Shape;89;p18"/>
          <p:cNvSpPr txBox="1"/>
          <p:nvPr/>
        </p:nvSpPr>
        <p:spPr>
          <a:xfrm>
            <a:off x="6180671" y="1839507"/>
            <a:ext cx="2481300" cy="2214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US" sz="1300" dirty="0">
                <a:solidFill>
                  <a:srgbClr val="595959"/>
                </a:solidFill>
                <a:latin typeface="Roboto Light"/>
                <a:ea typeface="Roboto Light"/>
                <a:cs typeface="Roboto Light"/>
                <a:sym typeface="Roboto Light"/>
              </a:rPr>
              <a:t>~20 minutes</a:t>
            </a:r>
            <a:endParaRPr sz="1300" dirty="0">
              <a:solidFill>
                <a:srgbClr val="595959"/>
              </a:solidFill>
              <a:latin typeface="Roboto Light"/>
              <a:ea typeface="Roboto Light"/>
              <a:cs typeface="Roboto Light"/>
              <a:sym typeface="Roboto Light"/>
            </a:endParaRPr>
          </a:p>
          <a:p>
            <a:pPr marL="0" lvl="0" indent="0" algn="l" rtl="0">
              <a:lnSpc>
                <a:spcPct val="115000"/>
              </a:lnSpc>
              <a:spcBef>
                <a:spcPts val="1600"/>
              </a:spcBef>
              <a:spcAft>
                <a:spcPts val="0"/>
              </a:spcAft>
              <a:buNone/>
            </a:pPr>
            <a:r>
              <a:rPr lang="en" sz="1300" dirty="0">
                <a:solidFill>
                  <a:srgbClr val="595959"/>
                </a:solidFill>
                <a:latin typeface="Roboto Light"/>
                <a:ea typeface="Roboto Light"/>
                <a:cs typeface="Roboto Light"/>
                <a:sym typeface="Roboto Light"/>
              </a:rPr>
              <a:t>Moderated usability study done at the cat shelter</a:t>
            </a:r>
          </a:p>
          <a:p>
            <a:pPr marL="0" lvl="0" indent="0" algn="l" rtl="0">
              <a:lnSpc>
                <a:spcPct val="115000"/>
              </a:lnSpc>
              <a:spcBef>
                <a:spcPts val="1600"/>
              </a:spcBef>
              <a:spcAft>
                <a:spcPts val="0"/>
              </a:spcAft>
              <a:buNone/>
            </a:pPr>
            <a:r>
              <a:rPr lang="en" sz="1300" dirty="0">
                <a:solidFill>
                  <a:srgbClr val="595959"/>
                </a:solidFill>
                <a:latin typeface="Roboto Light"/>
                <a:ea typeface="Roboto Light"/>
                <a:cs typeface="Roboto Light"/>
                <a:sym typeface="Roboto Light"/>
              </a:rPr>
              <a:t>All participants were asked to complete a series of tasks using a low-fidelity wireframe prototype of the app.</a:t>
            </a:r>
            <a:endParaRPr sz="1300" dirty="0">
              <a:solidFill>
                <a:srgbClr val="595959"/>
              </a:solidFill>
              <a:latin typeface="Roboto Light"/>
              <a:ea typeface="Roboto Light"/>
              <a:cs typeface="Roboto Light"/>
              <a:sym typeface="Roboto Light"/>
            </a:endParaRPr>
          </a:p>
        </p:txBody>
      </p:sp>
      <p:sp>
        <p:nvSpPr>
          <p:cNvPr id="90" name="Google Shape;90;p18"/>
          <p:cNvSpPr txBox="1"/>
          <p:nvPr/>
        </p:nvSpPr>
        <p:spPr>
          <a:xfrm>
            <a:off x="273625" y="404600"/>
            <a:ext cx="1764900" cy="755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800">
                <a:solidFill>
                  <a:srgbClr val="000000"/>
                </a:solidFill>
                <a:latin typeface="Google Sans"/>
                <a:ea typeface="Google Sans"/>
                <a:cs typeface="Google Sans"/>
                <a:sym typeface="Google Sans"/>
              </a:rPr>
              <a:t>Study Details</a:t>
            </a:r>
            <a:endParaRPr sz="1800">
              <a:solidFill>
                <a:srgbClr val="000000"/>
              </a:solidFill>
              <a:latin typeface="Google Sans"/>
              <a:ea typeface="Google Sans"/>
              <a:cs typeface="Google Sans"/>
              <a:sym typeface="Google Sans"/>
            </a:endParaRPr>
          </a:p>
          <a:p>
            <a:pPr marL="0" lvl="0" indent="0" algn="l" rtl="0">
              <a:lnSpc>
                <a:spcPct val="115000"/>
              </a:lnSpc>
              <a:spcBef>
                <a:spcPts val="0"/>
              </a:spcBef>
              <a:spcAft>
                <a:spcPts val="0"/>
              </a:spcAft>
              <a:buNone/>
            </a:pPr>
            <a:endParaRPr sz="1800">
              <a:solidFill>
                <a:srgbClr val="000000"/>
              </a:solidFill>
              <a:latin typeface="Google Sans"/>
              <a:ea typeface="Google Sans"/>
              <a:cs typeface="Google Sans"/>
              <a:sym typeface="Google San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5" name="Google Shape;85;p18"/>
          <p:cNvSpPr txBox="1"/>
          <p:nvPr/>
        </p:nvSpPr>
        <p:spPr>
          <a:xfrm>
            <a:off x="273625" y="885350"/>
            <a:ext cx="2887018" cy="2214300"/>
          </a:xfrm>
          <a:prstGeom prst="rect">
            <a:avLst/>
          </a:prstGeom>
          <a:noFill/>
          <a:ln>
            <a:noFill/>
          </a:ln>
        </p:spPr>
        <p:txBody>
          <a:bodyPr spcFirstLastPara="1" wrap="square" lIns="91425" tIns="91425" rIns="91425" bIns="91425" anchor="t" anchorCtr="0">
            <a:noAutofit/>
          </a:bodyPr>
          <a:lstStyle/>
          <a:p>
            <a:pPr lvl="0" algn="l" rtl="0">
              <a:lnSpc>
                <a:spcPct val="115000"/>
              </a:lnSpc>
              <a:spcBef>
                <a:spcPts val="0"/>
              </a:spcBef>
              <a:spcAft>
                <a:spcPts val="0"/>
              </a:spcAft>
            </a:pPr>
            <a:r>
              <a:rPr lang="en-US" sz="1300" dirty="0">
                <a:solidFill>
                  <a:srgbClr val="595959"/>
                </a:solidFill>
                <a:latin typeface="Roboto Light"/>
                <a:ea typeface="Roboto Light"/>
                <a:cs typeface="Roboto Light"/>
                <a:sym typeface="Roboto Light"/>
              </a:rPr>
              <a:t>The low-fidelity wireframe prototype for the Inventory app was tested and can be accessed at the following links:</a:t>
            </a:r>
          </a:p>
          <a:p>
            <a:pPr marL="285750" lvl="0" indent="-285750" algn="l" rtl="0">
              <a:lnSpc>
                <a:spcPct val="115000"/>
              </a:lnSpc>
              <a:spcBef>
                <a:spcPts val="0"/>
              </a:spcBef>
              <a:spcAft>
                <a:spcPts val="0"/>
              </a:spcAft>
              <a:buFont typeface="Arial" panose="020B0604020202020204" pitchFamily="34" charset="0"/>
              <a:buChar char="•"/>
            </a:pPr>
            <a:r>
              <a:rPr lang="en-US" sz="1300" dirty="0">
                <a:solidFill>
                  <a:srgbClr val="595959"/>
                </a:solidFill>
                <a:latin typeface="Roboto Light"/>
                <a:ea typeface="Roboto Light"/>
                <a:cs typeface="Roboto Light"/>
                <a:sym typeface="Roboto Light"/>
                <a:hlinkClick r:id="rId3"/>
              </a:rPr>
              <a:t>Version 1</a:t>
            </a:r>
            <a:endParaRPr lang="en-US" sz="1300" dirty="0">
              <a:solidFill>
                <a:srgbClr val="595959"/>
              </a:solidFill>
              <a:latin typeface="Roboto Light"/>
              <a:ea typeface="Roboto Light"/>
              <a:cs typeface="Roboto Light"/>
              <a:sym typeface="Roboto Light"/>
            </a:endParaRPr>
          </a:p>
          <a:p>
            <a:pPr marL="285750" lvl="0" indent="-285750" algn="l" rtl="0">
              <a:lnSpc>
                <a:spcPct val="115000"/>
              </a:lnSpc>
              <a:spcBef>
                <a:spcPts val="0"/>
              </a:spcBef>
              <a:spcAft>
                <a:spcPts val="0"/>
              </a:spcAft>
              <a:buFont typeface="Arial" panose="020B0604020202020204" pitchFamily="34" charset="0"/>
              <a:buChar char="•"/>
            </a:pPr>
            <a:r>
              <a:rPr lang="en-US" sz="1300" dirty="0">
                <a:solidFill>
                  <a:srgbClr val="595959"/>
                </a:solidFill>
                <a:latin typeface="Roboto Light"/>
                <a:ea typeface="Roboto Light"/>
                <a:cs typeface="Roboto Light"/>
                <a:sym typeface="Roboto Light"/>
                <a:hlinkClick r:id="rId4"/>
              </a:rPr>
              <a:t>Version 2</a:t>
            </a:r>
            <a:endParaRPr sz="1300" dirty="0">
              <a:solidFill>
                <a:srgbClr val="595959"/>
              </a:solidFill>
              <a:latin typeface="Roboto Light"/>
              <a:ea typeface="Roboto Light"/>
              <a:cs typeface="Roboto Light"/>
              <a:sym typeface="Roboto Light"/>
            </a:endParaRPr>
          </a:p>
        </p:txBody>
      </p:sp>
      <p:sp>
        <p:nvSpPr>
          <p:cNvPr id="90" name="Google Shape;90;p18"/>
          <p:cNvSpPr txBox="1"/>
          <p:nvPr/>
        </p:nvSpPr>
        <p:spPr>
          <a:xfrm>
            <a:off x="273625" y="404600"/>
            <a:ext cx="1764900" cy="755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US" sz="1800" dirty="0">
                <a:solidFill>
                  <a:srgbClr val="000000"/>
                </a:solidFill>
                <a:latin typeface="Google Sans"/>
                <a:ea typeface="Google Sans"/>
                <a:cs typeface="Google Sans"/>
                <a:sym typeface="Google Sans"/>
              </a:rPr>
              <a:t>Prototype</a:t>
            </a:r>
            <a:endParaRPr sz="1800" dirty="0">
              <a:solidFill>
                <a:srgbClr val="000000"/>
              </a:solidFill>
              <a:latin typeface="Google Sans"/>
              <a:ea typeface="Google Sans"/>
              <a:cs typeface="Google Sans"/>
              <a:sym typeface="Google Sans"/>
            </a:endParaRPr>
          </a:p>
          <a:p>
            <a:pPr marL="0" lvl="0" indent="0" algn="l" rtl="0">
              <a:lnSpc>
                <a:spcPct val="115000"/>
              </a:lnSpc>
              <a:spcBef>
                <a:spcPts val="0"/>
              </a:spcBef>
              <a:spcAft>
                <a:spcPts val="0"/>
              </a:spcAft>
              <a:buNone/>
            </a:pPr>
            <a:endParaRPr sz="1800" dirty="0">
              <a:solidFill>
                <a:srgbClr val="000000"/>
              </a:solidFill>
              <a:latin typeface="Google Sans"/>
              <a:ea typeface="Google Sans"/>
              <a:cs typeface="Google Sans"/>
              <a:sym typeface="Google Sans"/>
            </a:endParaRPr>
          </a:p>
        </p:txBody>
      </p:sp>
      <p:pic>
        <p:nvPicPr>
          <p:cNvPr id="3" name="Picture 2">
            <a:extLst>
              <a:ext uri="{FF2B5EF4-FFF2-40B4-BE49-F238E27FC236}">
                <a16:creationId xmlns:a16="http://schemas.microsoft.com/office/drawing/2014/main" id="{B8117F66-0C87-C4D4-FA89-B13D6D5DCA39}"/>
              </a:ext>
            </a:extLst>
          </p:cNvPr>
          <p:cNvPicPr>
            <a:picLocks noChangeAspect="1"/>
          </p:cNvPicPr>
          <p:nvPr/>
        </p:nvPicPr>
        <p:blipFill>
          <a:blip r:embed="rId5"/>
          <a:stretch>
            <a:fillRect/>
          </a:stretch>
        </p:blipFill>
        <p:spPr>
          <a:xfrm>
            <a:off x="5353200" y="454715"/>
            <a:ext cx="1901598" cy="423407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291854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a:spLocks noGrp="1"/>
          </p:cNvSpPr>
          <p:nvPr>
            <p:ph type="title"/>
          </p:nvPr>
        </p:nvSpPr>
        <p:spPr>
          <a:xfrm>
            <a:off x="956075" y="1361850"/>
            <a:ext cx="6732000" cy="27858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
                <a:solidFill>
                  <a:schemeClr val="lt1"/>
                </a:solidFill>
              </a:rPr>
              <a:t>Themes</a:t>
            </a:r>
            <a:endParaRPr>
              <a:solidFill>
                <a:schemeClr val="lt1"/>
              </a:solidFill>
            </a:endParaRPr>
          </a:p>
          <a:p>
            <a:pPr marL="0" lvl="0" indent="0" algn="l" rtl="0">
              <a:spcBef>
                <a:spcPts val="0"/>
              </a:spcBef>
              <a:spcAft>
                <a:spcPts val="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9"/>
          <p:cNvSpPr txBox="1"/>
          <p:nvPr/>
        </p:nvSpPr>
        <p:spPr>
          <a:xfrm>
            <a:off x="273625" y="404600"/>
            <a:ext cx="3185192" cy="1465356"/>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800" b="1" dirty="0">
                <a:solidFill>
                  <a:srgbClr val="000000"/>
                </a:solidFill>
                <a:latin typeface="Google Sans"/>
                <a:ea typeface="Google Sans"/>
                <a:cs typeface="Google Sans"/>
                <a:sym typeface="Google Sans"/>
              </a:rPr>
              <a:t>Theme:</a:t>
            </a:r>
            <a:r>
              <a:rPr lang="en" sz="1800" dirty="0">
                <a:solidFill>
                  <a:srgbClr val="000000"/>
                </a:solidFill>
                <a:latin typeface="Google Sans"/>
                <a:ea typeface="Google Sans"/>
                <a:cs typeface="Google Sans"/>
                <a:sym typeface="Google Sans"/>
              </a:rPr>
              <a:t> All users had a difficult time understanding the Vendors section during the purchasing process.</a:t>
            </a:r>
            <a:endParaRPr sz="1800" dirty="0">
              <a:solidFill>
                <a:srgbClr val="000000"/>
              </a:solidFill>
              <a:latin typeface="Google Sans"/>
              <a:ea typeface="Google Sans"/>
              <a:cs typeface="Google Sans"/>
              <a:sym typeface="Google Sans"/>
            </a:endParaRPr>
          </a:p>
        </p:txBody>
      </p:sp>
      <p:sp>
        <p:nvSpPr>
          <p:cNvPr id="96" name="Google Shape;96;p19"/>
          <p:cNvSpPr txBox="1"/>
          <p:nvPr/>
        </p:nvSpPr>
        <p:spPr>
          <a:xfrm>
            <a:off x="273625" y="1869956"/>
            <a:ext cx="2916179" cy="265070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300" dirty="0">
                <a:solidFill>
                  <a:srgbClr val="595959"/>
                </a:solidFill>
                <a:latin typeface="Roboto Light"/>
                <a:ea typeface="Roboto Light"/>
                <a:cs typeface="Roboto Light"/>
                <a:sym typeface="Roboto Light"/>
              </a:rPr>
              <a:t>5 out of 5 users struggled to progress beyond the “Select vendors” screen when tasked with completing a purchase. This design adjustment shows how users can find contextual help when completing a purchase using the vendor select feature.</a:t>
            </a:r>
          </a:p>
          <a:p>
            <a:pPr marL="0" lvl="0" indent="0" algn="l" rtl="0">
              <a:lnSpc>
                <a:spcPct val="115000"/>
              </a:lnSpc>
              <a:spcBef>
                <a:spcPts val="0"/>
              </a:spcBef>
              <a:spcAft>
                <a:spcPts val="0"/>
              </a:spcAft>
              <a:buNone/>
            </a:pPr>
            <a:endParaRPr lang="en" sz="1300" dirty="0">
              <a:solidFill>
                <a:srgbClr val="595959"/>
              </a:solidFill>
              <a:latin typeface="Roboto Light"/>
              <a:ea typeface="Roboto Light"/>
              <a:cs typeface="Roboto Light"/>
              <a:sym typeface="Roboto Light"/>
            </a:endParaRPr>
          </a:p>
          <a:p>
            <a:pPr>
              <a:lnSpc>
                <a:spcPct val="115000"/>
              </a:lnSpc>
            </a:pPr>
            <a:r>
              <a:rPr lang="en-US" sz="1300" dirty="0">
                <a:solidFill>
                  <a:srgbClr val="4285F4"/>
                </a:solidFill>
                <a:latin typeface="Roboto Light"/>
                <a:ea typeface="Roboto Light"/>
                <a:cs typeface="Roboto Light"/>
                <a:sym typeface="Roboto Light"/>
              </a:rPr>
              <a:t>“Clicking on ‘Select vendor’ doesn’t seem like it would be completing a purchase” </a:t>
            </a:r>
            <a:r>
              <a:rPr lang="en-US" sz="1300" i="1" dirty="0">
                <a:solidFill>
                  <a:srgbClr val="4285F4"/>
                </a:solidFill>
                <a:latin typeface="Roboto Light"/>
                <a:ea typeface="Roboto Light"/>
                <a:cs typeface="Roboto Light"/>
                <a:sym typeface="Roboto Light"/>
              </a:rPr>
              <a:t>– Kit, Cat Shelter volunteer</a:t>
            </a:r>
            <a:endParaRPr lang="en-US" sz="1300" dirty="0">
              <a:solidFill>
                <a:srgbClr val="4285F4"/>
              </a:solidFill>
              <a:latin typeface="Roboto Light"/>
              <a:ea typeface="Roboto Light"/>
              <a:cs typeface="Roboto Light"/>
              <a:sym typeface="Roboto Light"/>
            </a:endParaRPr>
          </a:p>
          <a:p>
            <a:pPr marL="0" lvl="0" indent="0" algn="l" rtl="0">
              <a:lnSpc>
                <a:spcPct val="115000"/>
              </a:lnSpc>
              <a:spcBef>
                <a:spcPts val="0"/>
              </a:spcBef>
              <a:spcAft>
                <a:spcPts val="0"/>
              </a:spcAft>
              <a:buNone/>
            </a:pPr>
            <a:br>
              <a:rPr lang="en" sz="1300" dirty="0">
                <a:solidFill>
                  <a:srgbClr val="595959"/>
                </a:solidFill>
                <a:latin typeface="Roboto Light"/>
                <a:ea typeface="Roboto Light"/>
                <a:cs typeface="Roboto Light"/>
                <a:sym typeface="Roboto Light"/>
              </a:rPr>
            </a:br>
            <a:br>
              <a:rPr lang="en" sz="1300" dirty="0">
                <a:solidFill>
                  <a:srgbClr val="595959"/>
                </a:solidFill>
                <a:latin typeface="Roboto Light"/>
                <a:ea typeface="Roboto Light"/>
                <a:cs typeface="Roboto Light"/>
                <a:sym typeface="Roboto Light"/>
              </a:rPr>
            </a:br>
            <a:br>
              <a:rPr lang="en" sz="1300" dirty="0">
                <a:solidFill>
                  <a:srgbClr val="595959"/>
                </a:solidFill>
                <a:latin typeface="Roboto Light"/>
                <a:ea typeface="Roboto Light"/>
                <a:cs typeface="Roboto Light"/>
                <a:sym typeface="Roboto Light"/>
              </a:rPr>
            </a:br>
            <a:endParaRPr sz="1300" dirty="0">
              <a:solidFill>
                <a:srgbClr val="595959"/>
              </a:solidFill>
              <a:latin typeface="Roboto Light"/>
              <a:ea typeface="Roboto Light"/>
              <a:cs typeface="Roboto Light"/>
              <a:sym typeface="Roboto Light"/>
            </a:endParaRPr>
          </a:p>
          <a:p>
            <a:pPr marL="0" lvl="0" indent="0" algn="l" rtl="0">
              <a:lnSpc>
                <a:spcPct val="115000"/>
              </a:lnSpc>
              <a:spcBef>
                <a:spcPts val="1600"/>
              </a:spcBef>
              <a:spcAft>
                <a:spcPts val="1600"/>
              </a:spcAft>
              <a:buNone/>
            </a:pPr>
            <a:endParaRPr sz="1100" dirty="0">
              <a:solidFill>
                <a:srgbClr val="595959"/>
              </a:solidFill>
              <a:latin typeface="Roboto Light"/>
              <a:ea typeface="Roboto Light"/>
              <a:cs typeface="Roboto Light"/>
              <a:sym typeface="Roboto Light"/>
            </a:endParaRPr>
          </a:p>
        </p:txBody>
      </p:sp>
      <p:sp>
        <p:nvSpPr>
          <p:cNvPr id="98" name="Google Shape;98;p19"/>
          <p:cNvSpPr/>
          <p:nvPr/>
        </p:nvSpPr>
        <p:spPr>
          <a:xfrm>
            <a:off x="279375" y="4700968"/>
            <a:ext cx="8562900" cy="1542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TextBox 2">
            <a:extLst>
              <a:ext uri="{FF2B5EF4-FFF2-40B4-BE49-F238E27FC236}">
                <a16:creationId xmlns:a16="http://schemas.microsoft.com/office/drawing/2014/main" id="{62EFCAA2-C1A5-6504-FBFD-903ACE057FCF}"/>
              </a:ext>
            </a:extLst>
          </p:cNvPr>
          <p:cNvSpPr txBox="1"/>
          <p:nvPr/>
        </p:nvSpPr>
        <p:spPr>
          <a:xfrm>
            <a:off x="4642244" y="404600"/>
            <a:ext cx="838857" cy="307777"/>
          </a:xfrm>
          <a:prstGeom prst="rect">
            <a:avLst/>
          </a:prstGeom>
          <a:noFill/>
        </p:spPr>
        <p:txBody>
          <a:bodyPr wrap="square">
            <a:spAutoFit/>
          </a:bodyPr>
          <a:lstStyle/>
          <a:p>
            <a:pPr marL="0" lvl="0" indent="0" algn="l" rtl="0">
              <a:spcBef>
                <a:spcPts val="1000"/>
              </a:spcBef>
              <a:spcAft>
                <a:spcPts val="0"/>
              </a:spcAft>
              <a:buNone/>
            </a:pPr>
            <a:r>
              <a:rPr lang="en-US" sz="1400" dirty="0">
                <a:solidFill>
                  <a:schemeClr val="tx2">
                    <a:lumMod val="25000"/>
                  </a:schemeClr>
                </a:solidFill>
                <a:latin typeface="Roboto Light"/>
                <a:ea typeface="Roboto Light"/>
                <a:cs typeface="Roboto Light"/>
                <a:sym typeface="Roboto Light"/>
              </a:rPr>
              <a:t>BEFORE</a:t>
            </a:r>
          </a:p>
        </p:txBody>
      </p:sp>
      <p:sp>
        <p:nvSpPr>
          <p:cNvPr id="4" name="TextBox 3">
            <a:extLst>
              <a:ext uri="{FF2B5EF4-FFF2-40B4-BE49-F238E27FC236}">
                <a16:creationId xmlns:a16="http://schemas.microsoft.com/office/drawing/2014/main" id="{9C4BD423-81ED-CCF4-9582-6193B6FB7E3A}"/>
              </a:ext>
            </a:extLst>
          </p:cNvPr>
          <p:cNvSpPr txBox="1"/>
          <p:nvPr/>
        </p:nvSpPr>
        <p:spPr>
          <a:xfrm>
            <a:off x="7185335" y="404600"/>
            <a:ext cx="838857" cy="307777"/>
          </a:xfrm>
          <a:prstGeom prst="rect">
            <a:avLst/>
          </a:prstGeom>
          <a:noFill/>
        </p:spPr>
        <p:txBody>
          <a:bodyPr wrap="square">
            <a:spAutoFit/>
          </a:bodyPr>
          <a:lstStyle/>
          <a:p>
            <a:pPr marL="0" lvl="0" indent="0" algn="l" rtl="0">
              <a:spcBef>
                <a:spcPts val="1000"/>
              </a:spcBef>
              <a:spcAft>
                <a:spcPts val="0"/>
              </a:spcAft>
              <a:buNone/>
            </a:pPr>
            <a:r>
              <a:rPr lang="en-US" sz="1400" dirty="0">
                <a:solidFill>
                  <a:schemeClr val="tx2">
                    <a:lumMod val="25000"/>
                  </a:schemeClr>
                </a:solidFill>
                <a:latin typeface="Roboto Light"/>
                <a:ea typeface="Roboto Light"/>
                <a:cs typeface="Roboto Light"/>
                <a:sym typeface="Roboto Light"/>
              </a:rPr>
              <a:t>AFTER</a:t>
            </a:r>
          </a:p>
        </p:txBody>
      </p:sp>
      <p:pic>
        <p:nvPicPr>
          <p:cNvPr id="6" name="Picture 5">
            <a:extLst>
              <a:ext uri="{FF2B5EF4-FFF2-40B4-BE49-F238E27FC236}">
                <a16:creationId xmlns:a16="http://schemas.microsoft.com/office/drawing/2014/main" id="{72EA3FF2-E7F3-3E72-E4B7-F38E587A7BDC}"/>
              </a:ext>
            </a:extLst>
          </p:cNvPr>
          <p:cNvPicPr>
            <a:picLocks noChangeAspect="1"/>
          </p:cNvPicPr>
          <p:nvPr/>
        </p:nvPicPr>
        <p:blipFill>
          <a:blip r:embed="rId3"/>
          <a:stretch>
            <a:fillRect/>
          </a:stretch>
        </p:blipFill>
        <p:spPr>
          <a:xfrm>
            <a:off x="4343609" y="971550"/>
            <a:ext cx="1436126" cy="3200400"/>
          </a:xfrm>
          <a:prstGeom prst="rect">
            <a:avLst/>
          </a:prstGeom>
          <a:ln>
            <a:noFill/>
          </a:ln>
          <a:effectLst>
            <a:outerShdw blurRad="292100" dist="139700" dir="2700000" algn="tl" rotWithShape="0">
              <a:srgbClr val="333333">
                <a:alpha val="65000"/>
              </a:srgbClr>
            </a:outerShdw>
          </a:effectLst>
        </p:spPr>
      </p:pic>
      <p:pic>
        <p:nvPicPr>
          <p:cNvPr id="8" name="Picture 7">
            <a:extLst>
              <a:ext uri="{FF2B5EF4-FFF2-40B4-BE49-F238E27FC236}">
                <a16:creationId xmlns:a16="http://schemas.microsoft.com/office/drawing/2014/main" id="{08724546-B67C-DBD6-012D-8ABF0702F4AC}"/>
              </a:ext>
            </a:extLst>
          </p:cNvPr>
          <p:cNvPicPr>
            <a:picLocks noChangeAspect="1"/>
          </p:cNvPicPr>
          <p:nvPr/>
        </p:nvPicPr>
        <p:blipFill>
          <a:blip r:embed="rId4"/>
          <a:stretch>
            <a:fillRect/>
          </a:stretch>
        </p:blipFill>
        <p:spPr>
          <a:xfrm>
            <a:off x="6838391" y="971550"/>
            <a:ext cx="1439977" cy="32004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9"/>
          <p:cNvSpPr txBox="1"/>
          <p:nvPr/>
        </p:nvSpPr>
        <p:spPr>
          <a:xfrm>
            <a:off x="273625" y="404600"/>
            <a:ext cx="3185192" cy="1465356"/>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800" b="1" dirty="0">
                <a:solidFill>
                  <a:srgbClr val="000000"/>
                </a:solidFill>
                <a:latin typeface="Google Sans"/>
                <a:ea typeface="Google Sans"/>
                <a:cs typeface="Google Sans"/>
                <a:sym typeface="Google Sans"/>
              </a:rPr>
              <a:t>Theme:</a:t>
            </a:r>
            <a:r>
              <a:rPr lang="en" sz="1800" dirty="0">
                <a:solidFill>
                  <a:srgbClr val="000000"/>
                </a:solidFill>
                <a:latin typeface="Google Sans"/>
                <a:ea typeface="Google Sans"/>
                <a:cs typeface="Google Sans"/>
                <a:sym typeface="Google Sans"/>
              </a:rPr>
              <a:t> Many users expressed confusion when trying to get to the previous screen or undo an action.</a:t>
            </a:r>
            <a:endParaRPr sz="1800" dirty="0">
              <a:solidFill>
                <a:srgbClr val="000000"/>
              </a:solidFill>
              <a:latin typeface="Google Sans"/>
              <a:ea typeface="Google Sans"/>
              <a:cs typeface="Google Sans"/>
              <a:sym typeface="Google Sans"/>
            </a:endParaRPr>
          </a:p>
        </p:txBody>
      </p:sp>
      <p:sp>
        <p:nvSpPr>
          <p:cNvPr id="96" name="Google Shape;96;p19"/>
          <p:cNvSpPr txBox="1"/>
          <p:nvPr/>
        </p:nvSpPr>
        <p:spPr>
          <a:xfrm>
            <a:off x="273625" y="1869956"/>
            <a:ext cx="2916179" cy="265070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300" dirty="0">
                <a:solidFill>
                  <a:srgbClr val="595959"/>
                </a:solidFill>
                <a:latin typeface="Roboto Light"/>
                <a:ea typeface="Roboto Light"/>
                <a:cs typeface="Roboto Light"/>
                <a:sym typeface="Roboto Light"/>
              </a:rPr>
              <a:t>3 out of 5 users mentioned in multiple areas that a back button would be a nice feature, especially when they misclicked on a certain item and lost their place. This design adjustment shows one example of an option to go back in a multi-page workflow (creating a request).</a:t>
            </a:r>
          </a:p>
          <a:p>
            <a:pPr marL="0" lvl="0" indent="0" algn="l" rtl="0">
              <a:lnSpc>
                <a:spcPct val="115000"/>
              </a:lnSpc>
              <a:spcBef>
                <a:spcPts val="0"/>
              </a:spcBef>
              <a:spcAft>
                <a:spcPts val="0"/>
              </a:spcAft>
              <a:buNone/>
            </a:pPr>
            <a:endParaRPr lang="en" sz="1300" dirty="0">
              <a:solidFill>
                <a:srgbClr val="595959"/>
              </a:solidFill>
              <a:latin typeface="Roboto Light"/>
              <a:ea typeface="Roboto Light"/>
              <a:cs typeface="Roboto Light"/>
              <a:sym typeface="Roboto Light"/>
            </a:endParaRPr>
          </a:p>
          <a:p>
            <a:pPr>
              <a:lnSpc>
                <a:spcPct val="115000"/>
              </a:lnSpc>
            </a:pPr>
            <a:r>
              <a:rPr lang="en-US" sz="1300" dirty="0">
                <a:solidFill>
                  <a:srgbClr val="4285F4"/>
                </a:solidFill>
                <a:latin typeface="Roboto Light"/>
                <a:ea typeface="Roboto Light"/>
                <a:cs typeface="Roboto Light"/>
                <a:sym typeface="Roboto Light"/>
              </a:rPr>
              <a:t>“I feel like a back button would be nice…” </a:t>
            </a:r>
            <a:r>
              <a:rPr lang="en-US" sz="1300" i="1" dirty="0">
                <a:solidFill>
                  <a:srgbClr val="4285F4"/>
                </a:solidFill>
                <a:latin typeface="Roboto Light"/>
                <a:ea typeface="Roboto Light"/>
                <a:cs typeface="Roboto Light"/>
                <a:sym typeface="Roboto Light"/>
              </a:rPr>
              <a:t>– Kelly, Cat Shelter volunteer</a:t>
            </a:r>
            <a:endParaRPr lang="en-US" sz="1300" dirty="0">
              <a:solidFill>
                <a:srgbClr val="4285F4"/>
              </a:solidFill>
              <a:latin typeface="Roboto Light"/>
              <a:ea typeface="Roboto Light"/>
              <a:cs typeface="Roboto Light"/>
              <a:sym typeface="Roboto Light"/>
            </a:endParaRPr>
          </a:p>
          <a:p>
            <a:pPr marL="0" lvl="0" indent="0" algn="l" rtl="0">
              <a:lnSpc>
                <a:spcPct val="115000"/>
              </a:lnSpc>
              <a:spcBef>
                <a:spcPts val="0"/>
              </a:spcBef>
              <a:spcAft>
                <a:spcPts val="0"/>
              </a:spcAft>
              <a:buNone/>
            </a:pPr>
            <a:br>
              <a:rPr lang="en" sz="1300" dirty="0">
                <a:solidFill>
                  <a:srgbClr val="595959"/>
                </a:solidFill>
                <a:latin typeface="Roboto Light"/>
                <a:ea typeface="Roboto Light"/>
                <a:cs typeface="Roboto Light"/>
                <a:sym typeface="Roboto Light"/>
              </a:rPr>
            </a:br>
            <a:br>
              <a:rPr lang="en" sz="1300" dirty="0">
                <a:solidFill>
                  <a:srgbClr val="595959"/>
                </a:solidFill>
                <a:latin typeface="Roboto Light"/>
                <a:ea typeface="Roboto Light"/>
                <a:cs typeface="Roboto Light"/>
                <a:sym typeface="Roboto Light"/>
              </a:rPr>
            </a:br>
            <a:br>
              <a:rPr lang="en" sz="1300" dirty="0">
                <a:solidFill>
                  <a:srgbClr val="595959"/>
                </a:solidFill>
                <a:latin typeface="Roboto Light"/>
                <a:ea typeface="Roboto Light"/>
                <a:cs typeface="Roboto Light"/>
                <a:sym typeface="Roboto Light"/>
              </a:rPr>
            </a:br>
            <a:endParaRPr sz="1300" dirty="0">
              <a:solidFill>
                <a:srgbClr val="595959"/>
              </a:solidFill>
              <a:latin typeface="Roboto Light"/>
              <a:ea typeface="Roboto Light"/>
              <a:cs typeface="Roboto Light"/>
              <a:sym typeface="Roboto Light"/>
            </a:endParaRPr>
          </a:p>
          <a:p>
            <a:pPr marL="0" lvl="0" indent="0" algn="l" rtl="0">
              <a:lnSpc>
                <a:spcPct val="115000"/>
              </a:lnSpc>
              <a:spcBef>
                <a:spcPts val="1600"/>
              </a:spcBef>
              <a:spcAft>
                <a:spcPts val="1600"/>
              </a:spcAft>
              <a:buNone/>
            </a:pPr>
            <a:endParaRPr sz="1100" dirty="0">
              <a:solidFill>
                <a:srgbClr val="595959"/>
              </a:solidFill>
              <a:latin typeface="Roboto Light"/>
              <a:ea typeface="Roboto Light"/>
              <a:cs typeface="Roboto Light"/>
              <a:sym typeface="Roboto Light"/>
            </a:endParaRPr>
          </a:p>
        </p:txBody>
      </p:sp>
      <p:sp>
        <p:nvSpPr>
          <p:cNvPr id="98" name="Google Shape;98;p19"/>
          <p:cNvSpPr/>
          <p:nvPr/>
        </p:nvSpPr>
        <p:spPr>
          <a:xfrm>
            <a:off x="279375" y="4700968"/>
            <a:ext cx="8562900" cy="1542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TextBox 2">
            <a:extLst>
              <a:ext uri="{FF2B5EF4-FFF2-40B4-BE49-F238E27FC236}">
                <a16:creationId xmlns:a16="http://schemas.microsoft.com/office/drawing/2014/main" id="{62EFCAA2-C1A5-6504-FBFD-903ACE057FCF}"/>
              </a:ext>
            </a:extLst>
          </p:cNvPr>
          <p:cNvSpPr txBox="1"/>
          <p:nvPr/>
        </p:nvSpPr>
        <p:spPr>
          <a:xfrm>
            <a:off x="4642244" y="404600"/>
            <a:ext cx="838857" cy="307777"/>
          </a:xfrm>
          <a:prstGeom prst="rect">
            <a:avLst/>
          </a:prstGeom>
          <a:noFill/>
        </p:spPr>
        <p:txBody>
          <a:bodyPr wrap="square">
            <a:spAutoFit/>
          </a:bodyPr>
          <a:lstStyle/>
          <a:p>
            <a:pPr marL="0" lvl="0" indent="0" algn="l" rtl="0">
              <a:spcBef>
                <a:spcPts val="1000"/>
              </a:spcBef>
              <a:spcAft>
                <a:spcPts val="0"/>
              </a:spcAft>
              <a:buNone/>
            </a:pPr>
            <a:r>
              <a:rPr lang="en-US" sz="1400" dirty="0">
                <a:solidFill>
                  <a:schemeClr val="tx2">
                    <a:lumMod val="25000"/>
                  </a:schemeClr>
                </a:solidFill>
                <a:latin typeface="Roboto Light"/>
                <a:ea typeface="Roboto Light"/>
                <a:cs typeface="Roboto Light"/>
                <a:sym typeface="Roboto Light"/>
              </a:rPr>
              <a:t>BEFORE</a:t>
            </a:r>
          </a:p>
        </p:txBody>
      </p:sp>
      <p:sp>
        <p:nvSpPr>
          <p:cNvPr id="4" name="TextBox 3">
            <a:extLst>
              <a:ext uri="{FF2B5EF4-FFF2-40B4-BE49-F238E27FC236}">
                <a16:creationId xmlns:a16="http://schemas.microsoft.com/office/drawing/2014/main" id="{9C4BD423-81ED-CCF4-9582-6193B6FB7E3A}"/>
              </a:ext>
            </a:extLst>
          </p:cNvPr>
          <p:cNvSpPr txBox="1"/>
          <p:nvPr/>
        </p:nvSpPr>
        <p:spPr>
          <a:xfrm>
            <a:off x="7185335" y="404600"/>
            <a:ext cx="838857" cy="307777"/>
          </a:xfrm>
          <a:prstGeom prst="rect">
            <a:avLst/>
          </a:prstGeom>
          <a:noFill/>
        </p:spPr>
        <p:txBody>
          <a:bodyPr wrap="square">
            <a:spAutoFit/>
          </a:bodyPr>
          <a:lstStyle/>
          <a:p>
            <a:pPr marL="0" lvl="0" indent="0" algn="l" rtl="0">
              <a:spcBef>
                <a:spcPts val="1000"/>
              </a:spcBef>
              <a:spcAft>
                <a:spcPts val="0"/>
              </a:spcAft>
              <a:buNone/>
            </a:pPr>
            <a:r>
              <a:rPr lang="en-US" sz="1400" dirty="0">
                <a:solidFill>
                  <a:schemeClr val="tx2">
                    <a:lumMod val="25000"/>
                  </a:schemeClr>
                </a:solidFill>
                <a:latin typeface="Roboto Light"/>
                <a:ea typeface="Roboto Light"/>
                <a:cs typeface="Roboto Light"/>
                <a:sym typeface="Roboto Light"/>
              </a:rPr>
              <a:t>AFTER</a:t>
            </a:r>
          </a:p>
        </p:txBody>
      </p:sp>
      <p:pic>
        <p:nvPicPr>
          <p:cNvPr id="5" name="Picture 4">
            <a:extLst>
              <a:ext uri="{FF2B5EF4-FFF2-40B4-BE49-F238E27FC236}">
                <a16:creationId xmlns:a16="http://schemas.microsoft.com/office/drawing/2014/main" id="{853F86E8-3D46-3B01-51E9-2D196B939CFF}"/>
              </a:ext>
            </a:extLst>
          </p:cNvPr>
          <p:cNvPicPr>
            <a:picLocks noChangeAspect="1"/>
          </p:cNvPicPr>
          <p:nvPr/>
        </p:nvPicPr>
        <p:blipFill>
          <a:blip r:embed="rId3"/>
          <a:stretch>
            <a:fillRect/>
          </a:stretch>
        </p:blipFill>
        <p:spPr>
          <a:xfrm>
            <a:off x="4334828" y="971550"/>
            <a:ext cx="1441315" cy="3200400"/>
          </a:xfrm>
          <a:prstGeom prst="rect">
            <a:avLst/>
          </a:prstGeom>
          <a:ln>
            <a:noFill/>
          </a:ln>
          <a:effectLst>
            <a:outerShdw blurRad="292100" dist="139700" dir="2700000" algn="tl" rotWithShape="0">
              <a:srgbClr val="333333">
                <a:alpha val="65000"/>
              </a:srgbClr>
            </a:outerShdw>
          </a:effectLst>
        </p:spPr>
      </p:pic>
      <p:pic>
        <p:nvPicPr>
          <p:cNvPr id="9" name="Picture 8">
            <a:extLst>
              <a:ext uri="{FF2B5EF4-FFF2-40B4-BE49-F238E27FC236}">
                <a16:creationId xmlns:a16="http://schemas.microsoft.com/office/drawing/2014/main" id="{2D5461C8-C00C-9059-1ADB-D673EAB0CCAD}"/>
              </a:ext>
            </a:extLst>
          </p:cNvPr>
          <p:cNvPicPr>
            <a:picLocks noChangeAspect="1"/>
          </p:cNvPicPr>
          <p:nvPr/>
        </p:nvPicPr>
        <p:blipFill>
          <a:blip r:embed="rId4"/>
          <a:stretch>
            <a:fillRect/>
          </a:stretch>
        </p:blipFill>
        <p:spPr>
          <a:xfrm>
            <a:off x="6848642" y="971550"/>
            <a:ext cx="1433472" cy="3200400"/>
          </a:xfrm>
          <a:prstGeom prst="rect">
            <a:avLst/>
          </a:prstGeom>
          <a:ln>
            <a:noFill/>
          </a:ln>
          <a:effectLst>
            <a:outerShdw blurRad="292100" dist="139700" dir="2700000" algn="tl" rotWithShape="0">
              <a:srgbClr val="333333">
                <a:alpha val="65000"/>
              </a:srgbClr>
            </a:outerShdw>
          </a:effectLst>
        </p:spPr>
      </p:pic>
      <p:sp>
        <p:nvSpPr>
          <p:cNvPr id="10" name="Rectangle 9">
            <a:extLst>
              <a:ext uri="{FF2B5EF4-FFF2-40B4-BE49-F238E27FC236}">
                <a16:creationId xmlns:a16="http://schemas.microsoft.com/office/drawing/2014/main" id="{389CB699-15A5-5AD9-A3DD-2BA89103D68E}"/>
              </a:ext>
            </a:extLst>
          </p:cNvPr>
          <p:cNvSpPr/>
          <p:nvPr/>
        </p:nvSpPr>
        <p:spPr>
          <a:xfrm>
            <a:off x="6880225" y="1463675"/>
            <a:ext cx="673100" cy="1111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490935"/>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TotalTime>
  <Words>791</Words>
  <Application>Microsoft Office PowerPoint</Application>
  <PresentationFormat>On-screen Show (16:9)</PresentationFormat>
  <Paragraphs>74</Paragraphs>
  <Slides>14</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Roboto Light</vt:lpstr>
      <vt:lpstr>Google Sans</vt:lpstr>
      <vt:lpstr>Simple Light</vt:lpstr>
      <vt:lpstr>PowerPoint Presentation</vt:lpstr>
      <vt:lpstr>PowerPoint Presentation</vt:lpstr>
      <vt:lpstr>PowerPoint Presentation</vt:lpstr>
      <vt:lpstr>PowerPoint Presentation</vt:lpstr>
      <vt:lpstr>PowerPoint Presentation</vt:lpstr>
      <vt:lpstr>PowerPoint Presentation</vt:lpstr>
      <vt:lpstr>Themes </vt:lpstr>
      <vt:lpstr>PowerPoint Presentation</vt:lpstr>
      <vt:lpstr>PowerPoint Presentation</vt:lpstr>
      <vt:lpstr>PowerPoint Presentation</vt:lpstr>
      <vt:lpstr>Insights &amp; Recommendations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Alexander Fowle</cp:lastModifiedBy>
  <cp:revision>1</cp:revision>
  <dcterms:modified xsi:type="dcterms:W3CDTF">2023-04-05T18:04:29Z</dcterms:modified>
</cp:coreProperties>
</file>